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A415-48CA-4ED9-9E6E-596C7D16F1CD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B505-28FA-422A-87FA-DC3CA9CCC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b="1" smtClean="0"/>
              <a:t>Комуникација со Клиенти</a:t>
            </a:r>
            <a:r>
              <a:rPr lang="en-US" b="1" smtClean="0"/>
              <a:t/>
            </a:r>
            <a:br>
              <a:rPr lang="en-US" b="1" smtClean="0"/>
            </a:br>
            <a:r>
              <a:rPr lang="mk-MK" sz="2800" b="1" smtClean="0"/>
              <a:t>Подготвување Презентација</a:t>
            </a:r>
            <a:endParaRPr lang="en-US" sz="2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smtClean="0"/>
              <a:t>Андреја Јарчевски, </a:t>
            </a:r>
            <a:r>
              <a:rPr lang="en-US" smtClean="0"/>
              <a:t>MSc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Интеракција со Слушателите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Пробајте да обезбедите некаква интеракција со вашите слушатели.</a:t>
            </a:r>
          </a:p>
          <a:p>
            <a:r>
              <a:rPr lang="mk-MK" smtClean="0"/>
              <a:t>Слики, дијаграми, видео..</a:t>
            </a:r>
          </a:p>
          <a:p>
            <a:r>
              <a:rPr lang="mk-MK" smtClean="0"/>
              <a:t>Побарајте од слушателите да ги продискутираат со вас вашите забелешки, да коментираат за оноа што се дискутира.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Коментари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Доколку е потребно, дадете дополнително објаснување за оноа што е на екранот.</a:t>
            </a:r>
          </a:p>
          <a:p>
            <a:r>
              <a:rPr lang="mk-MK" smtClean="0"/>
              <a:t>Доколку немате структурирана презентација, понудете да ги дообјасните точките кои можеби на клиентот му се нејасни.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Дискусија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Пред крајот на презентацијата, понудете точки за дискусија, кои можеби се или не се покриени во вашата презентација.</a:t>
            </a:r>
          </a:p>
          <a:p>
            <a:r>
              <a:rPr lang="mk-MK" smtClean="0"/>
              <a:t>Примери?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Call to Action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Добро е на крајот на презентацијата да ги повикате слушателите на некаква акција.</a:t>
            </a:r>
          </a:p>
          <a:p>
            <a:r>
              <a:rPr lang="mk-MK" smtClean="0"/>
              <a:t>Каква може да биде таа акција?</a:t>
            </a:r>
          </a:p>
          <a:p>
            <a:r>
              <a:rPr lang="mk-MK" smtClean="0"/>
              <a:t>Контактирајте не, прашајте не, видете го ова или она, итн..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Примери за Презентации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Има многу, многу добри презентации, има и лоши.</a:t>
            </a:r>
          </a:p>
          <a:p>
            <a:r>
              <a:rPr lang="mk-MK" dirty="0" smtClean="0"/>
              <a:t>Не е се во визуелниот </a:t>
            </a:r>
            <a:r>
              <a:rPr lang="mk-MK" smtClean="0"/>
              <a:t>изглед</a:t>
            </a:r>
            <a:r>
              <a:rPr lang="mk-MK" smtClean="0"/>
              <a:t>.</a:t>
            </a:r>
            <a:endParaRPr lang="mk-MK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Дискусија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Колку слајдови треба да има една презентација?</a:t>
            </a:r>
          </a:p>
          <a:p>
            <a:r>
              <a:rPr lang="mk-MK" smtClean="0"/>
              <a:t>Колку долго треба да трае презентацијата на вашата компанија?</a:t>
            </a:r>
          </a:p>
          <a:p>
            <a:r>
              <a:rPr lang="mk-MK" smtClean="0"/>
              <a:t>Што се би вклучиле во неа?</a:t>
            </a:r>
          </a:p>
          <a:p>
            <a:r>
              <a:rPr lang="mk-MK" smtClean="0"/>
              <a:t>Што би изоставиле..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За следниот пат!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Направете презентација на вашата компанија!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Денес ќе зборуваме за..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smtClean="0"/>
              <a:t>Презентации!</a:t>
            </a:r>
          </a:p>
          <a:p>
            <a:r>
              <a:rPr lang="mk-MK" smtClean="0"/>
              <a:t>Која е целта на презентацијата.</a:t>
            </a:r>
          </a:p>
          <a:p>
            <a:r>
              <a:rPr lang="mk-MK" smtClean="0"/>
              <a:t>Структура на презентацијата.</a:t>
            </a:r>
          </a:p>
          <a:p>
            <a:r>
              <a:rPr lang="mk-MK" smtClean="0"/>
              <a:t>Соддржина</a:t>
            </a:r>
          </a:p>
          <a:p>
            <a:r>
              <a:rPr lang="mk-MK" smtClean="0"/>
              <a:t>Форматирање на презентација</a:t>
            </a:r>
          </a:p>
          <a:p>
            <a:r>
              <a:rPr lang="mk-MK" smtClean="0"/>
              <a:t>Клучни зборови</a:t>
            </a:r>
          </a:p>
          <a:p>
            <a:r>
              <a:rPr lang="mk-MK" smtClean="0"/>
              <a:t>Интеракција</a:t>
            </a:r>
          </a:p>
          <a:p>
            <a:r>
              <a:rPr lang="mk-MK" smtClean="0"/>
              <a:t>Коментари</a:t>
            </a:r>
          </a:p>
          <a:p>
            <a:r>
              <a:rPr lang="mk-MK" smtClean="0"/>
              <a:t>Дискусија</a:t>
            </a:r>
          </a:p>
          <a:p>
            <a:r>
              <a:rPr lang="en-US" smtClean="0"/>
              <a:t>Call of Action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Презентација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Презентација е токму оноа што во моментов го гледате!</a:t>
            </a:r>
          </a:p>
          <a:p>
            <a:r>
              <a:rPr lang="mk-MK" smtClean="0"/>
              <a:t>Презентацијата може да биде структурирана</a:t>
            </a:r>
            <a:r>
              <a:rPr lang="en-US" smtClean="0"/>
              <a:t>, </a:t>
            </a:r>
            <a:r>
              <a:rPr lang="mk-MK" smtClean="0"/>
              <a:t>или неструктурирана.</a:t>
            </a:r>
          </a:p>
          <a:p>
            <a:r>
              <a:rPr lang="mk-MK" smtClean="0"/>
              <a:t>Што е структурирана презентација?</a:t>
            </a:r>
          </a:p>
          <a:p>
            <a:r>
              <a:rPr lang="mk-MK" smtClean="0"/>
              <a:t>Што е неструктурирана презентација?</a:t>
            </a:r>
          </a:p>
          <a:p>
            <a:r>
              <a:rPr lang="mk-MK" smtClean="0"/>
              <a:t>Во кои услови која е подобра?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Зошто презентација?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За да се презентирате себеси!</a:t>
            </a:r>
          </a:p>
          <a:p>
            <a:r>
              <a:rPr lang="mk-MK" smtClean="0"/>
              <a:t>Да ги убедите клиентите да ве изберат вас.</a:t>
            </a:r>
          </a:p>
          <a:p>
            <a:r>
              <a:rPr lang="mk-MK" smtClean="0"/>
              <a:t>Да ги презентирате вашите способности, потенцијали и знаење.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Структурирана Презентација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Пример за структурирана презентација е </a:t>
            </a:r>
            <a:r>
              <a:rPr lang="en-US" smtClean="0"/>
              <a:t>Powerpoint</a:t>
            </a:r>
            <a:r>
              <a:rPr lang="mk-MK" smtClean="0"/>
              <a:t> презентација. Има структурирана содржина, слајдови, итн.</a:t>
            </a:r>
          </a:p>
          <a:p>
            <a:r>
              <a:rPr lang="mk-MK" smtClean="0"/>
              <a:t>Добра е за презентирање пред поголема публика. Нуди структура при зборување.</a:t>
            </a:r>
          </a:p>
          <a:p>
            <a:r>
              <a:rPr lang="mk-MK" smtClean="0"/>
              <a:t>Ризик?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Неструктурирана Презентација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Ги правите секој ден! При разговори со пријатели, потенцијални клиенти, итн.</a:t>
            </a:r>
          </a:p>
          <a:p>
            <a:r>
              <a:rPr lang="mk-MK" smtClean="0"/>
              <a:t>Неструктурирана презентација е претставувањето на вашата компанија на клиент, во неврзан разговор.</a:t>
            </a:r>
          </a:p>
          <a:p>
            <a:r>
              <a:rPr lang="mk-MK" smtClean="0"/>
              <a:t>Претставете ја вашата компанија!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Структура на Презентацијата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Наслов на презентацијата</a:t>
            </a:r>
          </a:p>
          <a:p>
            <a:r>
              <a:rPr lang="mk-MK" smtClean="0"/>
              <a:t>Име на презентерот</a:t>
            </a:r>
          </a:p>
          <a:p>
            <a:r>
              <a:rPr lang="mk-MK" smtClean="0"/>
              <a:t>Соддржина на презентацијата</a:t>
            </a:r>
          </a:p>
          <a:p>
            <a:r>
              <a:rPr lang="mk-MK" smtClean="0"/>
              <a:t>Презентирана содржина</a:t>
            </a:r>
          </a:p>
          <a:p>
            <a:r>
              <a:rPr lang="mk-MK" smtClean="0"/>
              <a:t>Заклучни Точки</a:t>
            </a:r>
          </a:p>
          <a:p>
            <a:r>
              <a:rPr lang="mk-MK" smtClean="0"/>
              <a:t>Дискусија</a:t>
            </a:r>
          </a:p>
          <a:p>
            <a:r>
              <a:rPr lang="en-US" smtClean="0"/>
              <a:t>Call to action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Форматирање Презентација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smtClean="0"/>
              <a:t>Презентацијата треба да биде јасна и едноставна за разбирање.</a:t>
            </a:r>
          </a:p>
          <a:p>
            <a:r>
              <a:rPr lang="en-US" smtClean="0"/>
              <a:t>Bullet</a:t>
            </a:r>
            <a:r>
              <a:rPr lang="mk-MK" smtClean="0"/>
              <a:t>-и се проблематични понекогаш.</a:t>
            </a:r>
          </a:p>
          <a:p>
            <a:r>
              <a:rPr lang="mk-MK" smtClean="0"/>
              <a:t>Пренесете ги главните мисли и поенти!</a:t>
            </a:r>
          </a:p>
          <a:p>
            <a:r>
              <a:rPr lang="mk-MK" smtClean="0"/>
              <a:t>Не внесувајте многу и долг текст, никој нема да го чита.</a:t>
            </a:r>
          </a:p>
          <a:p>
            <a:r>
              <a:rPr lang="mk-MK" smtClean="0"/>
              <a:t>Пробајте да внесете слики и начини на интеракција.</a:t>
            </a:r>
          </a:p>
          <a:p>
            <a:r>
              <a:rPr lang="mk-MK" smtClean="0"/>
              <a:t>Друго?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b="1" smtClean="0"/>
              <a:t>Клучни Зборови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mtClean="0"/>
              <a:t>За секој слајд одберете неколку клучни зборови.</a:t>
            </a:r>
          </a:p>
          <a:p>
            <a:r>
              <a:rPr lang="mk-MK" smtClean="0"/>
              <a:t>Овие клучни зборови се деталите кои сакате вашите клиенти да ги запомнат.</a:t>
            </a:r>
          </a:p>
          <a:p>
            <a:r>
              <a:rPr lang="mk-MK" smtClean="0"/>
              <a:t>Не мора да биде збор – нека биде слика, лого, бренд, што и да е.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BC54D5AFEC548A0AF3F13174FC3DE" ma:contentTypeVersion="0" ma:contentTypeDescription="Create a new document." ma:contentTypeScope="" ma:versionID="db1ef3a410818242ab244a50e65797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F8A28E7-1B46-4458-AE16-B1EA2828A9F3}"/>
</file>

<file path=customXml/itemProps2.xml><?xml version="1.0" encoding="utf-8"?>
<ds:datastoreItem xmlns:ds="http://schemas.openxmlformats.org/officeDocument/2006/customXml" ds:itemID="{0BC6DC15-3DB9-449C-8E93-4B2D36FB59DF}"/>
</file>

<file path=customXml/itemProps3.xml><?xml version="1.0" encoding="utf-8"?>
<ds:datastoreItem xmlns:ds="http://schemas.openxmlformats.org/officeDocument/2006/customXml" ds:itemID="{ABCFF78A-19DE-4A64-84A4-31513CE6691C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474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Комуникација со Клиенти Подготвување Презентација</vt:lpstr>
      <vt:lpstr>Денес ќе зборуваме за..</vt:lpstr>
      <vt:lpstr>Презентација</vt:lpstr>
      <vt:lpstr>Зошто презентација?</vt:lpstr>
      <vt:lpstr>Структурирана Презентација</vt:lpstr>
      <vt:lpstr>Неструктурирана Презентација</vt:lpstr>
      <vt:lpstr>Структура на Презентацијата</vt:lpstr>
      <vt:lpstr>Форматирање Презентација</vt:lpstr>
      <vt:lpstr>Клучни Зборови</vt:lpstr>
      <vt:lpstr>Интеракција со Слушателите</vt:lpstr>
      <vt:lpstr>Коментари</vt:lpstr>
      <vt:lpstr>Дискусија</vt:lpstr>
      <vt:lpstr>Call to Action</vt:lpstr>
      <vt:lpstr>Примери за Презентации</vt:lpstr>
      <vt:lpstr>Дискусија</vt:lpstr>
      <vt:lpstr>За следниот пат!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Комуникација со Клиенти Подготвување Презентација</dc:title>
  <dc:creator>zeroSignal</dc:creator>
  <cp:lastModifiedBy>andrejaj</cp:lastModifiedBy>
  <cp:revision>11</cp:revision>
  <dcterms:created xsi:type="dcterms:W3CDTF">2011-04-05T07:27:46Z</dcterms:created>
  <dcterms:modified xsi:type="dcterms:W3CDTF">2012-04-02T11:10:41Z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0x01010065CBC54D5AFEC548A0AF3F13174FC3DE</vt:lpwstr>
  </property>
</Properties>
</file>