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t>4/12/2011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t>4/12/2011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19DE-3089-424D-BBCB-654ACFB67F8E}" type="datetimeFigureOut">
              <a:rPr lang="en-US" smtClean="0"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9FA0-3C42-4A00-BC30-3B8A8496DE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b="1" smtClean="0"/>
              <a:t>Комуникација со Клиенти</a:t>
            </a:r>
            <a:br>
              <a:rPr lang="mk-MK" b="1" smtClean="0"/>
            </a:br>
            <a:r>
              <a:rPr lang="mk-MK" sz="3200" smtClean="0"/>
              <a:t>Пост-Продажба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smtClean="0"/>
              <a:t>Андреја Јарчевски </a:t>
            </a:r>
            <a:r>
              <a:rPr lang="en-US" smtClean="0"/>
              <a:t>MSc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smtClean="0"/>
              <a:t>Како да го наплатиме сработеното?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Дали имате договор?</a:t>
            </a:r>
          </a:p>
          <a:p>
            <a:r>
              <a:rPr lang="mk-MK" smtClean="0"/>
              <a:t>Секогаш ја имате опцијата да се расправате со адвокати.. Но..</a:t>
            </a:r>
          </a:p>
          <a:p>
            <a:r>
              <a:rPr lang="mk-MK" smtClean="0"/>
              <a:t>Адвокатите се ризик!</a:t>
            </a:r>
          </a:p>
          <a:p>
            <a:r>
              <a:rPr lang="mk-MK" smtClean="0"/>
              <a:t>Ако се расчуе (во Македонија) дека работите на тој начин, никогаш нема да имате клиент..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Опции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k-MK" b="1" smtClean="0"/>
              <a:t>Заштита на вашиот производ</a:t>
            </a:r>
            <a:r>
              <a:rPr lang="en-US" b="1" smtClean="0"/>
              <a:t>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- Lock</a:t>
            </a:r>
            <a:r>
              <a:rPr lang="mk-MK" smtClean="0"/>
              <a:t> функција (екстерна)</a:t>
            </a:r>
            <a:br>
              <a:rPr lang="mk-MK" smtClean="0"/>
            </a:br>
            <a:r>
              <a:rPr lang="mk-MK" smtClean="0"/>
              <a:t>- Затворање на сајтот</a:t>
            </a:r>
          </a:p>
          <a:p>
            <a:r>
              <a:rPr lang="mk-MK" b="1" smtClean="0"/>
              <a:t>Контакти преку телефон</a:t>
            </a:r>
            <a:r>
              <a:rPr lang="mk-MK" smtClean="0"/>
              <a:t/>
            </a:r>
            <a:br>
              <a:rPr lang="mk-MK" smtClean="0"/>
            </a:br>
            <a:r>
              <a:rPr lang="mk-MK" smtClean="0"/>
              <a:t>- Ако клиентот ве малтретирал вас, малтретирајте го и вие него.</a:t>
            </a:r>
            <a:br>
              <a:rPr lang="mk-MK" smtClean="0"/>
            </a:br>
            <a:r>
              <a:rPr lang="mk-MK" smtClean="0"/>
              <a:t>- Интервали за телефонско јавување - доколку не е изминат рокот за плаќање, чекајте. Откако ќе измине рокот – првата недела еднаш, после на секои 3-4 дена.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Пари однапред?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Ако клиентот е нов, и/или немате доверба, барајте 30-50% однапред.</a:t>
            </a:r>
          </a:p>
          <a:p>
            <a:r>
              <a:rPr lang="mk-MK" smtClean="0"/>
              <a:t>Ако веќе сте работеле со клиент, и ви било платено на време – не барајте пари однапред.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Оддржување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smtClean="0"/>
              <a:t>Во понудата имате дадено и понуда за оддржување (не гаранција).</a:t>
            </a:r>
          </a:p>
          <a:p>
            <a:r>
              <a:rPr lang="mk-MK" b="1" smtClean="0"/>
              <a:t>Во понудата за оддржување, секогаш наведете дека соддржините ќе бидат објавени во рок од 24-48 саата од нивното примање.</a:t>
            </a:r>
          </a:p>
          <a:p>
            <a:r>
              <a:rPr lang="mk-MK" smtClean="0"/>
              <a:t>Ова е за да можете да се заштитите од клиенти кои инсистираат се да биде завршено веднаш и сега! Јасно?!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Ако..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Во дадените материјали има нешто што е несоодветно, не е доволно објаснето каде и како треба да биде поставено, итн..</a:t>
            </a:r>
          </a:p>
          <a:p>
            <a:r>
              <a:rPr lang="mk-MK" smtClean="0"/>
              <a:t>Контактирајте со клиентот, да ви биде објаснето се како што треба. Со ова ќе си ја намалите работата и ќе си заштедите време.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Кога ќе завршите..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mk-MK" b="1" smtClean="0"/>
              <a:t>Информирајте го клиентот дека е завршено.</a:t>
            </a:r>
          </a:p>
          <a:p>
            <a:r>
              <a:rPr lang="mk-MK" smtClean="0"/>
              <a:t>Барајте да ви потврди дека завршеното е завршено како што треба?</a:t>
            </a:r>
          </a:p>
          <a:p>
            <a:endParaRPr lang="mk-MK"/>
          </a:p>
          <a:p>
            <a:r>
              <a:rPr lang="mk-MK" smtClean="0"/>
              <a:t>Ако го информирате преку е-маил, наведете дека ако не ви одговори во рок од 2-3 дена, ќе сметате дека работата е завршена во ред, и дека ќе му ја фактурирате.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Пост-Продажна комуникација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smtClean="0"/>
              <a:t>Контактирајте го клиентот 2-3 месеци откако ќе го завршите клиентот.</a:t>
            </a:r>
          </a:p>
          <a:p>
            <a:r>
              <a:rPr lang="mk-MK" smtClean="0"/>
              <a:t>Прашајте дали се работи како што треба, дали има некакви проблеми со веб-страницата и како е задоволен.</a:t>
            </a:r>
          </a:p>
          <a:p>
            <a:r>
              <a:rPr lang="mk-MK" smtClean="0"/>
              <a:t>Клиентот ќе биде среќен што сте го контактирале, и само ќе ви потврди и на вас и сам на себе дека веб-страницата е одлична.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Денес ќе зборуваме за..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mtClean="0"/>
              <a:t>Проблематични клиенти!</a:t>
            </a:r>
          </a:p>
          <a:p>
            <a:r>
              <a:rPr lang="mk-MK" smtClean="0"/>
              <a:t>Кои се знаците на проблематичните клиенти?</a:t>
            </a:r>
          </a:p>
          <a:p>
            <a:r>
              <a:rPr lang="mk-MK" smtClean="0"/>
              <a:t>Како да се справиме со нив?</a:t>
            </a:r>
          </a:p>
          <a:p>
            <a:r>
              <a:rPr lang="mk-MK" smtClean="0"/>
              <a:t>Како да го наплатиме сработеното?</a:t>
            </a:r>
          </a:p>
          <a:p>
            <a:r>
              <a:rPr lang="mk-MK" smtClean="0"/>
              <a:t>Оддржување.</a:t>
            </a:r>
          </a:p>
          <a:p>
            <a:r>
              <a:rPr lang="mk-MK" smtClean="0"/>
              <a:t>Пост-продажна комуникација.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Проблематични клиенти?!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Секогаш ќе ги имате.</a:t>
            </a:r>
          </a:p>
          <a:p>
            <a:r>
              <a:rPr lang="mk-MK" smtClean="0"/>
              <a:t>Всушност, тргнете со претпоставката дека клиентот е проблематичен.</a:t>
            </a:r>
          </a:p>
          <a:p>
            <a:r>
              <a:rPr lang="mk-MK" smtClean="0"/>
              <a:t>Секако, ќе имате и клиенти кои не се проблематични.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smtClean="0"/>
              <a:t>Како да препознаеме проблематичен клиент?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k-MK" smtClean="0"/>
              <a:t>Константно ги менува барањата од вас.</a:t>
            </a:r>
          </a:p>
          <a:p>
            <a:r>
              <a:rPr lang="mk-MK" smtClean="0"/>
              <a:t>Се однесува како да не ви верува.</a:t>
            </a:r>
          </a:p>
          <a:p>
            <a:r>
              <a:rPr lang="mk-MK" smtClean="0"/>
              <a:t>Ви досаѓа со десетици е-маил пораки кога навистина нема потреба.</a:t>
            </a:r>
          </a:p>
          <a:p>
            <a:r>
              <a:rPr lang="mk-MK" smtClean="0"/>
              <a:t>Бара известувања за напредокот секој ден, иако сте се договориле за неделни известувања.</a:t>
            </a:r>
          </a:p>
          <a:p>
            <a:r>
              <a:rPr lang="mk-MK" smtClean="0"/>
              <a:t>Константно се жали дека премногу наплаќате, или дека некој друг можел поефтино.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Дел 2...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Константно ви нагласува дека некој друг можел подобро.</a:t>
            </a:r>
          </a:p>
          <a:p>
            <a:r>
              <a:rPr lang="mk-MK" smtClean="0"/>
              <a:t>Ве потсетува дека бара друг некој ако вие недоволно добро си ја завршите работата.</a:t>
            </a:r>
          </a:p>
          <a:p>
            <a:r>
              <a:rPr lang="mk-MK" smtClean="0"/>
              <a:t>Премногу е зафатен клиентот за да ви ги даде потребните информации (иако, тоа не е со лоша намера)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И најважното..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mk-MK" sz="4800" smtClean="0"/>
              <a:t>Сака да го контролира секој аспект на проектот, </a:t>
            </a:r>
            <a:r>
              <a:rPr lang="mk-MK" sz="4800" b="1" smtClean="0"/>
              <a:t>иако вие сте експертите!</a:t>
            </a:r>
            <a:endParaRPr lang="en-US" sz="4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smtClean="0"/>
              <a:t>Како да се справите со проблематичните клиенти?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b="1" smtClean="0"/>
              <a:t>Внимателно забележувајте ја секоја интеракција со клиентот.</a:t>
            </a:r>
            <a:r>
              <a:rPr lang="mk-MK" smtClean="0"/>
              <a:t/>
            </a:r>
            <a:br>
              <a:rPr lang="mk-MK" smtClean="0"/>
            </a:br>
            <a:r>
              <a:rPr lang="mk-MK" sz="2000" smtClean="0"/>
              <a:t>Имајте навика се да имате напишано. Бидете сигурни дека клиентот знае се и одобрил се што сте одлучиле.</a:t>
            </a:r>
          </a:p>
          <a:p>
            <a:r>
              <a:rPr lang="mk-MK" b="1" smtClean="0"/>
              <a:t>Развијте некаков протокол за комуникација и користете го за секој клиент.</a:t>
            </a:r>
          </a:p>
          <a:p>
            <a:r>
              <a:rPr lang="mk-MK" b="1" smtClean="0"/>
              <a:t>Поставете се како авторитативна фигура.</a:t>
            </a:r>
            <a:r>
              <a:rPr lang="mk-MK" smtClean="0"/>
              <a:t/>
            </a:r>
            <a:br>
              <a:rPr lang="mk-MK" smtClean="0"/>
            </a:br>
            <a:r>
              <a:rPr lang="mk-MK" sz="2000" smtClean="0"/>
              <a:t>Некои клиенти ќе бидат посилни само затоа што можеби не сте познато име.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Кога да кажете НЕ!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k-MK" smtClean="0"/>
              <a:t>Клиентот ќе ви пристапи со „Тоа е лесно, брзо ќе се направи, и така компјутерот ја врши целата работа!“.</a:t>
            </a:r>
          </a:p>
          <a:p>
            <a:r>
              <a:rPr lang="mk-MK" smtClean="0"/>
              <a:t>Кога клиентот ќе ги го одбие дизајнот заради тоа што не и се допаднал на сопругата/ќерката/сестрата/комшијата.</a:t>
            </a:r>
          </a:p>
          <a:p>
            <a:r>
              <a:rPr lang="mk-MK" smtClean="0"/>
              <a:t>Кога тоа што вие сте го сработиле ви е срам да го ставите во портфолио</a:t>
            </a:r>
          </a:p>
          <a:p>
            <a:r>
              <a:rPr lang="mk-MK" smtClean="0"/>
              <a:t>Кога после десет корекции на дизајнот, ќе се завртите во круг, и клиентот првата верзија ќе ја прогласи за „таа што ја барал“.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Понатаму..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mk-MK" smtClean="0"/>
              <a:t>Кога клиентот за секоја мала ситница ве бара 10 пати на ден. Не се вработен во неговата компанија!</a:t>
            </a:r>
          </a:p>
          <a:p>
            <a:r>
              <a:rPr lang="mk-MK" smtClean="0"/>
              <a:t>Кога клиентот мисли и се однесува како да ви е единствен клиент!</a:t>
            </a:r>
          </a:p>
          <a:p>
            <a:r>
              <a:rPr lang="mk-MK" smtClean="0"/>
              <a:t>Кога заради еден клиент, ви страда работата со други клиенти.</a:t>
            </a:r>
          </a:p>
          <a:p>
            <a:r>
              <a:rPr lang="mk-MK" smtClean="0"/>
              <a:t>Кога ви нудат компензација. (Совет</a:t>
            </a:r>
            <a:r>
              <a:rPr lang="en-US" smtClean="0"/>
              <a:t>: </a:t>
            </a:r>
            <a:r>
              <a:rPr lang="mk-MK" smtClean="0"/>
              <a:t>НИКАКО!)</a:t>
            </a:r>
          </a:p>
          <a:p>
            <a:r>
              <a:rPr lang="mk-MK" smtClean="0"/>
              <a:t>Кога клиентот сеуште не ви платил, а бара да започнете нов проект!?</a:t>
            </a:r>
          </a:p>
          <a:p>
            <a:r>
              <a:rPr lang="mk-MK" smtClean="0"/>
              <a:t>Уште некоја идеја?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C54D5AFEC548A0AF3F13174FC3DE" ma:contentTypeVersion="0" ma:contentTypeDescription="Create a new document." ma:contentTypeScope="" ma:versionID="db1ef3a410818242ab244a50e65797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F08C613-2E11-4583-8361-DE88FB064B62}"/>
</file>

<file path=customXml/itemProps2.xml><?xml version="1.0" encoding="utf-8"?>
<ds:datastoreItem xmlns:ds="http://schemas.openxmlformats.org/officeDocument/2006/customXml" ds:itemID="{5E4948DE-35DA-480E-9BA9-8ED12533377E}"/>
</file>

<file path=customXml/itemProps3.xml><?xml version="1.0" encoding="utf-8"?>
<ds:datastoreItem xmlns:ds="http://schemas.openxmlformats.org/officeDocument/2006/customXml" ds:itemID="{32BD0AEC-9C76-4CB5-97E5-F2753E612FFE}"/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681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Комуникација со Клиенти Пост-Продажба</vt:lpstr>
      <vt:lpstr>Денес ќе зборуваме за..</vt:lpstr>
      <vt:lpstr>Проблематични клиенти?!</vt:lpstr>
      <vt:lpstr>Како да препознаеме проблематичен клиент?</vt:lpstr>
      <vt:lpstr>Дел 2...</vt:lpstr>
      <vt:lpstr>И најважното..</vt:lpstr>
      <vt:lpstr>Како да се справите со проблематичните клиенти?</vt:lpstr>
      <vt:lpstr>Кога да кажете НЕ!</vt:lpstr>
      <vt:lpstr>Понатаму..</vt:lpstr>
      <vt:lpstr>Како да го наплатиме сработеното?</vt:lpstr>
      <vt:lpstr>Опции</vt:lpstr>
      <vt:lpstr>Пари однапред?</vt:lpstr>
      <vt:lpstr>Оддржување</vt:lpstr>
      <vt:lpstr>Ако..</vt:lpstr>
      <vt:lpstr>Кога ќе завршите..</vt:lpstr>
      <vt:lpstr>Пост-Продажна комуникација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Комуникација со Клиенти Пост-Продажба</dc:title>
  <dc:creator>zeroSignal</dc:creator>
  <cp:lastModifiedBy>zeroSignal</cp:lastModifiedBy>
  <cp:revision>6</cp:revision>
  <dcterms:created xsi:type="dcterms:W3CDTF">2011-04-12T07:38:19Z</dcterms:created>
  <dcterms:modified xsi:type="dcterms:W3CDTF">2011-04-12T08:32:12Z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0x01010065CBC54D5AFEC548A0AF3F13174FC3DE</vt:lpwstr>
  </property>
</Properties>
</file>