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64" autoAdjust="0"/>
  </p:normalViewPr>
  <p:slideViewPr>
    <p:cSldViewPr>
      <p:cViewPr varScale="1">
        <p:scale>
          <a:sx n="101" d="100"/>
          <a:sy n="101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19DE-3089-424D-BBCB-654ACFB67F8E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b="1" smtClean="0"/>
              <a:t>Комуникација со Клиенти</a:t>
            </a:r>
            <a:br>
              <a:rPr lang="mk-MK" b="1" smtClean="0"/>
            </a:br>
            <a:r>
              <a:rPr lang="mk-MK" sz="3200" smtClean="0"/>
              <a:t>Сценарио со Клиент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smtClean="0"/>
              <a:t>Андреја Јарчевски </a:t>
            </a:r>
            <a:r>
              <a:rPr lang="en-US" smtClean="0"/>
              <a:t>MSc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Денес ќе работиме!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mtClean="0"/>
              <a:t>Сценарио! </a:t>
            </a:r>
            <a:r>
              <a:rPr lang="en-US" smtClean="0"/>
              <a:t>:)</a:t>
            </a:r>
            <a:endParaRPr lang="mk-MK" smtClean="0"/>
          </a:p>
          <a:p>
            <a:r>
              <a:rPr lang="mk-MK" smtClean="0"/>
              <a:t>Кои прашања треба да ги поставиме?</a:t>
            </a:r>
          </a:p>
          <a:p>
            <a:r>
              <a:rPr lang="mk-MK" smtClean="0"/>
              <a:t>Како да комуницирате со клиентот?</a:t>
            </a:r>
          </a:p>
          <a:p>
            <a:r>
              <a:rPr lang="mk-MK" smtClean="0"/>
              <a:t>Како да се претставите пред клиентот?</a:t>
            </a:r>
            <a:endParaRPr lang="en-US" smtClean="0"/>
          </a:p>
          <a:p>
            <a:r>
              <a:rPr lang="mk-MK" smtClean="0"/>
              <a:t>Забелешки.</a:t>
            </a:r>
          </a:p>
          <a:p>
            <a:r>
              <a:rPr lang="mk-MK" smtClean="0"/>
              <a:t>По состанокот?</a:t>
            </a:r>
            <a:endParaRPr lang="mk-MK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Сценариото..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mk-MK" smtClean="0"/>
              <a:t>Клиентот е средновечен човек, власник на компанија за издавање и продавање недвижности.</a:t>
            </a:r>
          </a:p>
          <a:p>
            <a:pPr>
              <a:buNone/>
            </a:pPr>
            <a:r>
              <a:rPr lang="mk-MK" smtClean="0"/>
              <a:t>Сака веб страница, но не знае што би сакал да има на неа.</a:t>
            </a:r>
          </a:p>
          <a:p>
            <a:pPr>
              <a:buNone/>
            </a:pPr>
            <a:r>
              <a:rPr lang="mk-MK" smtClean="0"/>
              <a:t>Сака да ги претстави недвижностите со кои располага.</a:t>
            </a:r>
          </a:p>
          <a:p>
            <a:pPr>
              <a:buNone/>
            </a:pPr>
            <a:r>
              <a:rPr lang="mk-MK" smtClean="0"/>
              <a:t>Сака можност за комуникација со своите клиенти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Сценариото.. Продолжува!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mk-MK" smtClean="0"/>
              <a:t>Сака да ја приближи својата компанија до странски клиенти – амбасади, конзулати, компании..</a:t>
            </a:r>
          </a:p>
          <a:p>
            <a:pPr>
              <a:buNone/>
            </a:pPr>
            <a:r>
              <a:rPr lang="mk-MK" smtClean="0"/>
              <a:t>Сака да го олесни наоѓањето недвижнина на своите клиенти.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Што ќе прашате?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Имајќи го во предвид сценариото, што ќе го прашате клиентот?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Претставување?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Имајќи ги во предвид карактеристиките на клиентот, како ќе се претставите?</a:t>
            </a:r>
          </a:p>
          <a:p>
            <a:r>
              <a:rPr lang="mk-MK" smtClean="0"/>
              <a:t>Како ќе ги објасните предностите на имање веб-страница?</a:t>
            </a:r>
          </a:p>
          <a:p>
            <a:r>
              <a:rPr lang="mk-MK" smtClean="0"/>
              <a:t>Како ќе ги пренесете идеите на вашиот клиент во реален продукт?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Забелешки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Како ќе водите забелешки?</a:t>
            </a:r>
          </a:p>
          <a:p>
            <a:r>
              <a:rPr lang="mk-MK" smtClean="0"/>
              <a:t>Што се ќе забележувате?</a:t>
            </a:r>
          </a:p>
          <a:p>
            <a:r>
              <a:rPr lang="mk-MK" smtClean="0"/>
              <a:t>Како ќе ги структурирате забелешките?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Што по состанокот?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Состанокот е завршен. Што сега?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C54D5AFEC548A0AF3F13174FC3DE" ma:contentTypeVersion="0" ma:contentTypeDescription="Create a new document." ma:contentTypeScope="" ma:versionID="db1ef3a410818242ab244a50e65797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2ABFB86-90EE-438D-BCD0-0AF3FAD3CF37}"/>
</file>

<file path=customXml/itemProps2.xml><?xml version="1.0" encoding="utf-8"?>
<ds:datastoreItem xmlns:ds="http://schemas.openxmlformats.org/officeDocument/2006/customXml" ds:itemID="{34E08A16-6F64-40B1-A53E-BCC37784011F}"/>
</file>

<file path=customXml/itemProps3.xml><?xml version="1.0" encoding="utf-8"?>
<ds:datastoreItem xmlns:ds="http://schemas.openxmlformats.org/officeDocument/2006/customXml" ds:itemID="{9B3EE6FA-B69B-4165-87B2-4D500EA09166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Комуникација со Клиенти Сценарио со Клиент</vt:lpstr>
      <vt:lpstr>Денес ќе работиме!</vt:lpstr>
      <vt:lpstr>Сценариото..</vt:lpstr>
      <vt:lpstr>Сценариото.. Продолжува!</vt:lpstr>
      <vt:lpstr>Што ќе прашате?</vt:lpstr>
      <vt:lpstr>Претставување?</vt:lpstr>
      <vt:lpstr>Забелешки</vt:lpstr>
      <vt:lpstr>Што по состанокот?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Комуникација со Клиенти Пост-Продажба</dc:title>
  <dc:creator>zeroSignal</dc:creator>
  <cp:lastModifiedBy>zeroSignal</cp:lastModifiedBy>
  <cp:revision>9</cp:revision>
  <dcterms:created xsi:type="dcterms:W3CDTF">2011-04-12T07:38:19Z</dcterms:created>
  <dcterms:modified xsi:type="dcterms:W3CDTF">2011-11-17T21:29:12Z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0x01010065CBC54D5AFEC548A0AF3F13174FC3DE</vt:lpwstr>
  </property>
</Properties>
</file>