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4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19DE-3089-424D-BBCB-654ACFB67F8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br>
              <a:rPr lang="mk-MK" b="1" smtClean="0"/>
            </a:br>
            <a:r>
              <a:rPr lang="mk-MK" sz="3200" smtClean="0"/>
              <a:t>Резолуција на Конфликти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Но, внимавајте!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Кога зборуваме за конфликт, зборуваме за реален проблем и незадоволство од страна на клиентот.</a:t>
            </a:r>
          </a:p>
          <a:p>
            <a:r>
              <a:rPr lang="mk-MK" smtClean="0"/>
              <a:t>НЕ зборуваме за несогласување околу дизајн или некои ситни разлики.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„Музички Желби“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Што се музички желби?</a:t>
            </a:r>
          </a:p>
          <a:p>
            <a:r>
              <a:rPr lang="mk-MK" smtClean="0"/>
              <a:t>Музички желби се желби на клиентите за функционалност кои навистина не се потребни, или излегуваат од првично-договорените функционалности на системот.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Кога да ги очекувате?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Во текот на целиот проект!</a:t>
            </a:r>
            <a:br>
              <a:rPr lang="mk-MK" smtClean="0"/>
            </a:br>
            <a:r>
              <a:rPr lang="mk-MK" smtClean="0"/>
              <a:t>- Можеби на клиентот ќе му текнат детали на самиот почеток. Тоа е одлично – можете да ги вклучите во естимацијата за проектот, и соодветно да се подготвите за нив.</a:t>
            </a:r>
          </a:p>
          <a:p>
            <a:r>
              <a:rPr lang="mk-MK" smtClean="0"/>
              <a:t>Проблемот се јавува кога се кон крајот на проектот.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Како да се справите со нив?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mk-MK" smtClean="0"/>
              <a:t>Објаснете му го на клиентот следното</a:t>
            </a:r>
            <a:r>
              <a:rPr lang="en-US" smtClean="0"/>
              <a:t>:</a:t>
            </a:r>
            <a:endParaRPr lang="mk-MK" smtClean="0"/>
          </a:p>
          <a:p>
            <a:r>
              <a:rPr lang="mk-MK" smtClean="0"/>
              <a:t>Секоја измена во проектот кога проектот е веќе во поодмината фаза на изработка е скапа.</a:t>
            </a:r>
          </a:p>
          <a:p>
            <a:r>
              <a:rPr lang="mk-MK" smtClean="0"/>
              <a:t>Кога зборуваме за скапа измена, не зборуваме само за пари, туку зборуваме за ресурси – време, луѓе, итн, а тоа повлекува и пари.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Доколку клиентот инсистира..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smtClean="0"/>
              <a:t>Доколку клиентот инсистира, ќе ги прифатите измените и „музичките желби“, но..</a:t>
            </a:r>
          </a:p>
          <a:p>
            <a:r>
              <a:rPr lang="mk-MK" smtClean="0"/>
              <a:t>Ќе му објасните во детали на клиентот колку измените ќе чинат, и колку дополнително време ќе биде потребно за да се имплементираат!</a:t>
            </a:r>
          </a:p>
          <a:p>
            <a:r>
              <a:rPr lang="mk-MK" smtClean="0"/>
              <a:t>Ќе барате од клиентот потврда дека ги сака измените и дека е спремен да ги плати!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Денес ќе зборуваме за..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mtClean="0"/>
              <a:t>Конфликти? Како тоа?</a:t>
            </a:r>
          </a:p>
          <a:p>
            <a:r>
              <a:rPr lang="mk-MK" smtClean="0"/>
              <a:t>Чекори за решавање.</a:t>
            </a:r>
          </a:p>
          <a:p>
            <a:r>
              <a:rPr lang="mk-MK" smtClean="0"/>
              <a:t>Комуникацијата како предуслов.</a:t>
            </a:r>
          </a:p>
          <a:p>
            <a:r>
              <a:rPr lang="mk-MK" smtClean="0"/>
              <a:t>Совети за во иднина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Да бидеме искрени..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Никој не сака да верува дека клиентите не се задоволни со нашите услуги.</a:t>
            </a:r>
          </a:p>
          <a:p>
            <a:r>
              <a:rPr lang="mk-MK" smtClean="0"/>
              <a:t>Вообичаено, проблемите се мали и лесни за решавање.</a:t>
            </a:r>
          </a:p>
          <a:p>
            <a:r>
              <a:rPr lang="mk-MK" smtClean="0"/>
              <a:t>Конфликтите настануваат кога е намалена или елиминирана комуникацијата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Контактирајте со клиентот.. Веднаш!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Во истиот момент кога ќе приметите потенцијален проблем, земете го телефонот и барајте го клиентот!</a:t>
            </a:r>
          </a:p>
          <a:p>
            <a:r>
              <a:rPr lang="mk-MK" smtClean="0"/>
              <a:t>Искористете ја можноста да соберете информации, да ја пронајдете причината за конфликтот, и убедете го клиентот дека го давате целото свое внимание.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Договорете состанок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smtClean="0"/>
              <a:t>Справувањето со приговор од клиент може да биде осетлива работа. Најдобро е да закажете состанок.</a:t>
            </a:r>
          </a:p>
          <a:p>
            <a:r>
              <a:rPr lang="mk-MK" smtClean="0"/>
              <a:t>Откако ќе знаете за што е конфликтот (по телефонскиот разговор), договорете состанок со клиентот.</a:t>
            </a:r>
          </a:p>
          <a:p>
            <a:r>
              <a:rPr lang="mk-MK" smtClean="0"/>
              <a:t>Ако не сакаат состанок, објаснете дека сакате можност да се разберете и да го надминете конфликтот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Признајте го проблемот!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Многу често знаеме да заборавиме да го признаеме или препознаеме проблемот.</a:t>
            </a:r>
          </a:p>
          <a:p>
            <a:r>
              <a:rPr lang="mk-MK" smtClean="0"/>
              <a:t>Наместо да станувате дефанзивни и веднаш да се браните со „Не сум јас крив!“, слушнете што клиентот има да ви каже и објаснете дека ја разбирате нивната загриженост.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Прашајте што сакаат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Дајте му можност на клиентот да објасни што очекува за да се надмине проблемот. </a:t>
            </a:r>
          </a:p>
          <a:p>
            <a:r>
              <a:rPr lang="mk-MK" smtClean="0"/>
              <a:t>Да знаете што клиентот сака е половина од борбата!</a:t>
            </a:r>
          </a:p>
          <a:p>
            <a:r>
              <a:rPr lang="mk-MK" smtClean="0"/>
              <a:t>Ако сте во можност, понудете повеќе опции за клиентот да биде задоволен.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Преговарајте!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Финалниот чекор за да се постигне договор е да се сложите околу него.</a:t>
            </a:r>
          </a:p>
          <a:p>
            <a:r>
              <a:rPr lang="mk-MK" smtClean="0"/>
              <a:t>Внимателно преговарајте околу взаемно-прифатливо решение.</a:t>
            </a:r>
          </a:p>
          <a:p>
            <a:r>
              <a:rPr lang="mk-MK" smtClean="0"/>
              <a:t>Ако клиентот е незадоволен со вистинска причина, понудете пониска цена на тековниот проект, или пониска цена на некој иден проект.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По конфликтот..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Откако ќе помине малку време и проблемот ќе биде надминат, контактирајте го клиентот и заблагодарете се за неговото време, внимание, трпение и разбирање.</a:t>
            </a:r>
          </a:p>
          <a:p>
            <a:r>
              <a:rPr lang="mk-MK" smtClean="0"/>
              <a:t>Ако сте биле за нешто виновни, извинете се уште еднаш.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393FDBB-1B17-4157-ABEA-FF34FF15C683}"/>
</file>

<file path=customXml/itemProps2.xml><?xml version="1.0" encoding="utf-8"?>
<ds:datastoreItem xmlns:ds="http://schemas.openxmlformats.org/officeDocument/2006/customXml" ds:itemID="{7F93BD6C-6CE8-4234-BF07-CFF857FDA236}"/>
</file>

<file path=customXml/itemProps3.xml><?xml version="1.0" encoding="utf-8"?>
<ds:datastoreItem xmlns:ds="http://schemas.openxmlformats.org/officeDocument/2006/customXml" ds:itemID="{7F886753-E6BF-4E0A-94BE-760256D94F79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533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Комуникација со Клиенти Резолуција на Конфликти</vt:lpstr>
      <vt:lpstr>Денес ќе зборуваме за..</vt:lpstr>
      <vt:lpstr>Да бидеме искрени..</vt:lpstr>
      <vt:lpstr>Контактирајте со клиентот.. Веднаш!</vt:lpstr>
      <vt:lpstr>Договорете состанок</vt:lpstr>
      <vt:lpstr>Признајте го проблемот!</vt:lpstr>
      <vt:lpstr>Прашајте што сакаат</vt:lpstr>
      <vt:lpstr>Преговарајте!</vt:lpstr>
      <vt:lpstr>По конфликтот..</vt:lpstr>
      <vt:lpstr>Но, внимавајте!</vt:lpstr>
      <vt:lpstr>„Музички Желби“</vt:lpstr>
      <vt:lpstr>Кога да ги очекувате?</vt:lpstr>
      <vt:lpstr>Како да се справите со нив?</vt:lpstr>
      <vt:lpstr>Доколку клиентот инсистира..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 Пост-Продажба</dc:title>
  <dc:creator>zeroSignal</dc:creator>
  <cp:lastModifiedBy>zeroSignal</cp:lastModifiedBy>
  <cp:revision>14</cp:revision>
  <dcterms:created xsi:type="dcterms:W3CDTF">2011-04-12T07:38:19Z</dcterms:created>
  <dcterms:modified xsi:type="dcterms:W3CDTF">2011-12-09T07:18:25Z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