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customXml/itemProps1.xml" ContentType="application/vnd.openxmlformats-officedocument.customXml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customXml/itemProps2.xml" ContentType="application/vnd.openxmlformats-officedocument.customXmlPropertie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364" autoAdjust="0"/>
  </p:normalViewPr>
  <p:slideViewPr>
    <p:cSldViewPr>
      <p:cViewPr varScale="1">
        <p:scale>
          <a:sx n="101" d="100"/>
          <a:sy n="101" d="100"/>
        </p:scale>
        <p:origin x="-191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19DE-3089-424D-BBCB-654ACFB67F8E}" type="datetimeFigureOut">
              <a:rPr lang="en-US" smtClean="0"/>
              <a:pPr/>
              <a:t>12/2/2011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39FA0-3C42-4A00-BC30-3B8A8496DE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19DE-3089-424D-BBCB-654ACFB67F8E}" type="datetimeFigureOut">
              <a:rPr lang="en-US" smtClean="0"/>
              <a:pPr/>
              <a:t>12/2/2011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39FA0-3C42-4A00-BC30-3B8A8496DE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19DE-3089-424D-BBCB-654ACFB67F8E}" type="datetimeFigureOut">
              <a:rPr lang="en-US" smtClean="0"/>
              <a:pPr/>
              <a:t>12/2/2011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39FA0-3C42-4A00-BC30-3B8A8496DE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19DE-3089-424D-BBCB-654ACFB67F8E}" type="datetimeFigureOut">
              <a:rPr lang="en-US" smtClean="0"/>
              <a:pPr/>
              <a:t>12/2/2011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39FA0-3C42-4A00-BC30-3B8A8496DE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19DE-3089-424D-BBCB-654ACFB67F8E}" type="datetimeFigureOut">
              <a:rPr lang="en-US" smtClean="0"/>
              <a:pPr/>
              <a:t>12/2/2011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39FA0-3C42-4A00-BC30-3B8A8496DE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19DE-3089-424D-BBCB-654ACFB67F8E}" type="datetimeFigureOut">
              <a:rPr lang="en-US" smtClean="0"/>
              <a:pPr/>
              <a:t>12/2/2011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39FA0-3C42-4A00-BC30-3B8A8496DE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19DE-3089-424D-BBCB-654ACFB67F8E}" type="datetimeFigureOut">
              <a:rPr lang="en-US" smtClean="0"/>
              <a:pPr/>
              <a:t>12/2/2011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39FA0-3C42-4A00-BC30-3B8A8496DE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19DE-3089-424D-BBCB-654ACFB67F8E}" type="datetimeFigureOut">
              <a:rPr lang="en-US" smtClean="0"/>
              <a:pPr/>
              <a:t>12/2/2011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39FA0-3C42-4A00-BC30-3B8A8496DE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19DE-3089-424D-BBCB-654ACFB67F8E}" type="datetimeFigureOut">
              <a:rPr lang="en-US" smtClean="0"/>
              <a:pPr/>
              <a:t>12/2/2011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39FA0-3C42-4A00-BC30-3B8A8496DE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19DE-3089-424D-BBCB-654ACFB67F8E}" type="datetimeFigureOut">
              <a:rPr lang="en-US" smtClean="0"/>
              <a:pPr/>
              <a:t>12/2/2011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39FA0-3C42-4A00-BC30-3B8A8496DE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19DE-3089-424D-BBCB-654ACFB67F8E}" type="datetimeFigureOut">
              <a:rPr lang="en-US" smtClean="0"/>
              <a:pPr/>
              <a:t>12/2/2011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39FA0-3C42-4A00-BC30-3B8A8496DE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119DE-3089-424D-BBCB-654ACFB67F8E}" type="datetimeFigureOut">
              <a:rPr lang="en-US" smtClean="0"/>
              <a:pPr/>
              <a:t>12/2/2011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39FA0-3C42-4A00-BC30-3B8A8496DE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opleperhour.com/" TargetMode="External"/><Relationship Id="rId2" Type="http://schemas.openxmlformats.org/officeDocument/2006/relationships/hyperlink" Target="http://www.elance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yicons.com/" TargetMode="External"/><Relationship Id="rId7" Type="http://schemas.openxmlformats.org/officeDocument/2006/relationships/hyperlink" Target="http://www.sixrevisions.com/" TargetMode="External"/><Relationship Id="rId2" Type="http://schemas.openxmlformats.org/officeDocument/2006/relationships/hyperlink" Target="http://www.smashingmagazin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peckyboy.com/" TargetMode="External"/><Relationship Id="rId5" Type="http://schemas.openxmlformats.org/officeDocument/2006/relationships/hyperlink" Target="http://www.dezen.mk/" TargetMode="External"/><Relationship Id="rId4" Type="http://schemas.openxmlformats.org/officeDocument/2006/relationships/hyperlink" Target="http://www.logopond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mk-MK" b="1" smtClean="0"/>
              <a:t>Комуникација со Клиенти</a:t>
            </a:r>
            <a:br>
              <a:rPr lang="mk-MK" b="1" smtClean="0"/>
            </a:br>
            <a:r>
              <a:rPr lang="mk-MK" sz="3200" smtClean="0"/>
              <a:t>Бројки и статистики</a:t>
            </a:r>
            <a:endParaRPr lang="en-US" sz="3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mk-MK" smtClean="0"/>
              <a:t>Андреја Јарчевски </a:t>
            </a:r>
            <a:r>
              <a:rPr lang="en-US" smtClean="0"/>
              <a:t>MSc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b="1" smtClean="0"/>
              <a:t>Мобилни уреди (пак)</a:t>
            </a:r>
            <a:endParaRPr lang="en-US" b="1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6400"/>
            <a:ext cx="8229600" cy="32553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85800" y="53340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k-MK" smtClean="0"/>
              <a:t>И многу, многу повеќе..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b="1" smtClean="0"/>
              <a:t>Социјални медиуми?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smtClean="0"/>
              <a:t>Кои социјални медиуми би му ги препорачале на вашиот клиент?</a:t>
            </a:r>
            <a:endParaRPr lang="mk-MK" smtClean="0"/>
          </a:p>
          <a:p>
            <a:r>
              <a:rPr lang="en-US" smtClean="0"/>
              <a:t>Facebook?</a:t>
            </a:r>
          </a:p>
          <a:p>
            <a:r>
              <a:rPr lang="en-US" smtClean="0"/>
              <a:t>Twitter?</a:t>
            </a:r>
          </a:p>
          <a:p>
            <a:r>
              <a:rPr lang="mk-MK" smtClean="0"/>
              <a:t>Други?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k-MK" b="1" smtClean="0"/>
              <a:t>Наоѓање работа преку Интернет?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mk-MK" smtClean="0"/>
              <a:t>Сугестија за веб-сајтови преку кои можете да барате работа.</a:t>
            </a:r>
          </a:p>
          <a:p>
            <a:r>
              <a:rPr lang="en-US" smtClean="0"/>
              <a:t>Elance – </a:t>
            </a:r>
            <a:r>
              <a:rPr lang="en-US" smtClean="0">
                <a:hlinkClick r:id="rId2"/>
              </a:rPr>
              <a:t>http://www.elance.com</a:t>
            </a:r>
            <a:endParaRPr lang="en-US" smtClean="0"/>
          </a:p>
          <a:p>
            <a:r>
              <a:rPr lang="en-US" smtClean="0"/>
              <a:t>PPH – </a:t>
            </a:r>
            <a:r>
              <a:rPr lang="en-US" smtClean="0">
                <a:hlinkClick r:id="rId3"/>
              </a:rPr>
              <a:t>http://www.peopleperhour.com</a:t>
            </a:r>
            <a:endParaRPr lang="en-US" smtClean="0"/>
          </a:p>
          <a:p>
            <a:r>
              <a:rPr lang="mk-MK" smtClean="0"/>
              <a:t>Други?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k-MK" b="1" smtClean="0"/>
              <a:t>Сајтови со ресурси, инспирација, итн..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hlinkClick r:id="rId2"/>
              </a:rPr>
              <a:t>http://www.smashingmagazine.com</a:t>
            </a:r>
            <a:endParaRPr lang="en-US" smtClean="0"/>
          </a:p>
          <a:p>
            <a:r>
              <a:rPr lang="en-US" smtClean="0">
                <a:hlinkClick r:id="rId3"/>
              </a:rPr>
              <a:t>http://www.dryicons.com</a:t>
            </a:r>
            <a:endParaRPr lang="en-US" smtClean="0"/>
          </a:p>
          <a:p>
            <a:r>
              <a:rPr lang="en-US" smtClean="0">
                <a:hlinkClick r:id="rId4"/>
              </a:rPr>
              <a:t>http://www.logopond.com</a:t>
            </a:r>
            <a:endParaRPr lang="en-US" smtClean="0"/>
          </a:p>
          <a:p>
            <a:r>
              <a:rPr lang="en-US" smtClean="0">
                <a:hlinkClick r:id="rId5"/>
              </a:rPr>
              <a:t>http://www.dezen.mk</a:t>
            </a:r>
            <a:endParaRPr lang="en-US" smtClean="0"/>
          </a:p>
          <a:p>
            <a:r>
              <a:rPr lang="en-US" smtClean="0">
                <a:hlinkClick r:id="rId6"/>
              </a:rPr>
              <a:t>http://</a:t>
            </a:r>
            <a:r>
              <a:rPr lang="en-US" smtClean="0">
                <a:hlinkClick r:id="rId6"/>
              </a:rPr>
              <a:t>speckyboy.com</a:t>
            </a:r>
            <a:r>
              <a:rPr lang="en-US" smtClean="0">
                <a:hlinkClick r:id="rId6"/>
              </a:rPr>
              <a:t>/</a:t>
            </a:r>
            <a:endParaRPr lang="en-US" smtClean="0"/>
          </a:p>
          <a:p>
            <a:r>
              <a:rPr lang="en-US" smtClean="0">
                <a:hlinkClick r:id="rId7"/>
              </a:rPr>
              <a:t>http://www.sixrevisions.com</a:t>
            </a:r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b="1" smtClean="0"/>
              <a:t>Денес ќе зборуваме за..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mk-MK" smtClean="0"/>
              <a:t>Процентуална застапеност на веб-прелистувачи.</a:t>
            </a:r>
          </a:p>
          <a:p>
            <a:r>
              <a:rPr lang="mk-MK" smtClean="0"/>
              <a:t>Резолуции</a:t>
            </a:r>
          </a:p>
          <a:p>
            <a:r>
              <a:rPr lang="mk-MK" smtClean="0"/>
              <a:t>Мобилни уреди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b="1" smtClean="0"/>
              <a:t>Прелистувачи</a:t>
            </a:r>
            <a:endParaRPr lang="en-US" b="1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447800"/>
            <a:ext cx="5611813" cy="12925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2971800"/>
            <a:ext cx="5905112" cy="1371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3403" y="4601482"/>
            <a:ext cx="6158997" cy="14183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b="1" smtClean="0"/>
              <a:t>Прелистувачи..</a:t>
            </a:r>
            <a:endParaRPr lang="en-US" b="1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447800"/>
            <a:ext cx="6287024" cy="1447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5087" y="3124200"/>
            <a:ext cx="6361113" cy="27339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b="1" smtClean="0"/>
              <a:t>Прелистувачи 2011!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mk-MK" smtClean="0"/>
          </a:p>
          <a:p>
            <a:pPr>
              <a:buNone/>
            </a:pPr>
            <a:endParaRPr lang="mk-MK" smtClean="0"/>
          </a:p>
          <a:p>
            <a:pPr>
              <a:buNone/>
            </a:pPr>
            <a:endParaRPr lang="mk-MK" smtClean="0"/>
          </a:p>
          <a:p>
            <a:pPr>
              <a:buNone/>
            </a:pPr>
            <a:endParaRPr lang="mk-MK" smtClean="0"/>
          </a:p>
          <a:p>
            <a:pPr>
              <a:buNone/>
            </a:pPr>
            <a:endParaRPr lang="mk-MK" smtClean="0"/>
          </a:p>
          <a:p>
            <a:pPr>
              <a:buNone/>
            </a:pPr>
            <a:r>
              <a:rPr lang="mk-MK" smtClean="0"/>
              <a:t>Кога дизајнираме, треба да обрнеме внимание на сите прелистувачи, но..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752600"/>
            <a:ext cx="5992813" cy="21839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b="1" smtClean="0"/>
              <a:t>Резолуција на екран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mk-MK" smtClean="0"/>
          </a:p>
          <a:p>
            <a:pPr>
              <a:buNone/>
            </a:pPr>
            <a:endParaRPr lang="mk-MK" smtClean="0"/>
          </a:p>
          <a:p>
            <a:pPr>
              <a:buNone/>
            </a:pPr>
            <a:endParaRPr lang="mk-MK" smtClean="0"/>
          </a:p>
          <a:p>
            <a:pPr>
              <a:buNone/>
            </a:pPr>
            <a:endParaRPr lang="mk-MK" smtClean="0"/>
          </a:p>
          <a:p>
            <a:pPr>
              <a:buNone/>
            </a:pPr>
            <a:endParaRPr lang="mk-MK" smtClean="0"/>
          </a:p>
          <a:p>
            <a:pPr>
              <a:buNone/>
            </a:pPr>
            <a:endParaRPr lang="mk-MK" smtClean="0"/>
          </a:p>
          <a:p>
            <a:pPr>
              <a:buNone/>
            </a:pPr>
            <a:r>
              <a:rPr lang="mk-MK" smtClean="0"/>
              <a:t>Што значи ова?</a:t>
            </a:r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600200"/>
            <a:ext cx="6754813" cy="29077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smtClean="0"/>
              <a:t>Мобилни уреди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mk-MK" smtClean="0"/>
          </a:p>
          <a:p>
            <a:pPr>
              <a:buNone/>
            </a:pPr>
            <a:endParaRPr lang="mk-MK" smtClean="0"/>
          </a:p>
          <a:p>
            <a:pPr>
              <a:buNone/>
            </a:pPr>
            <a:endParaRPr lang="mk-MK" smtClean="0"/>
          </a:p>
          <a:p>
            <a:pPr>
              <a:buNone/>
            </a:pPr>
            <a:endParaRPr lang="mk-MK" smtClean="0"/>
          </a:p>
          <a:p>
            <a:pPr>
              <a:buNone/>
            </a:pPr>
            <a:endParaRPr lang="mk-MK" smtClean="0"/>
          </a:p>
        </p:txBody>
      </p:sp>
      <p:pic>
        <p:nvPicPr>
          <p:cNvPr id="4" name="Picture 3" descr="gartner-smartphone-market-share-q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8900" y="1574800"/>
            <a:ext cx="6426200" cy="3708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b="1" smtClean="0"/>
              <a:t>Како да влечете статистики?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Google Analytics!</a:t>
            </a:r>
          </a:p>
          <a:p>
            <a:pPr>
              <a:buNone/>
            </a:pPr>
            <a:r>
              <a:rPr lang="mk-MK" smtClean="0"/>
              <a:t>Зошто?</a:t>
            </a:r>
          </a:p>
          <a:p>
            <a:r>
              <a:rPr lang="mk-MK" smtClean="0"/>
              <a:t>Бесплатен</a:t>
            </a:r>
          </a:p>
          <a:p>
            <a:r>
              <a:rPr lang="mk-MK" smtClean="0"/>
              <a:t>Сеопфатен</a:t>
            </a:r>
          </a:p>
          <a:p>
            <a:r>
              <a:rPr lang="mk-MK" smtClean="0"/>
              <a:t>Лесен за употреба.</a:t>
            </a:r>
          </a:p>
          <a:p>
            <a:pPr>
              <a:buNone/>
            </a:pPr>
            <a:endParaRPr lang="mk-MK" smtClean="0"/>
          </a:p>
          <a:p>
            <a:pPr>
              <a:buNone/>
            </a:pPr>
            <a:r>
              <a:rPr lang="en-US" smtClean="0"/>
              <a:t>www.google.com/analytics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b="1" smtClean="0"/>
              <a:t>Примери</a:t>
            </a:r>
            <a:endParaRPr lang="en-US" b="1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00200"/>
            <a:ext cx="8229600" cy="1278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3200400"/>
            <a:ext cx="800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k-MK" smtClean="0"/>
              <a:t>Бројка на дневни посетители од Јануари до Декември 2011</a:t>
            </a:r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191000"/>
            <a:ext cx="8229600" cy="1179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5800" y="5562600"/>
            <a:ext cx="800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k-MK" smtClean="0"/>
              <a:t>Бројка на прикажани страници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CBC54D5AFEC548A0AF3F13174FC3DE" ma:contentTypeVersion="0" ma:contentTypeDescription="Create a new document." ma:contentTypeScope="" ma:versionID="db1ef3a410818242ab244a50e657972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A3DB47B1-CC17-496A-B793-82A7B70641CF}"/>
</file>

<file path=customXml/itemProps2.xml><?xml version="1.0" encoding="utf-8"?>
<ds:datastoreItem xmlns:ds="http://schemas.openxmlformats.org/officeDocument/2006/customXml" ds:itemID="{8072AD7E-C7B2-417C-A43C-15711ED78D60}"/>
</file>

<file path=customXml/itemProps3.xml><?xml version="1.0" encoding="utf-8"?>
<ds:datastoreItem xmlns:ds="http://schemas.openxmlformats.org/officeDocument/2006/customXml" ds:itemID="{8D3B4AFB-6F7B-4AD5-92F2-EE1FBBC0A36E}"/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163</Words>
  <Application>Microsoft Office PowerPoint</Application>
  <PresentationFormat>On-screen Show (4:3)</PresentationFormat>
  <Paragraphs>57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Комуникација со Клиенти Бројки и статистики</vt:lpstr>
      <vt:lpstr>Денес ќе зборуваме за..</vt:lpstr>
      <vt:lpstr>Прелистувачи</vt:lpstr>
      <vt:lpstr>Прелистувачи..</vt:lpstr>
      <vt:lpstr>Прелистувачи 2011!</vt:lpstr>
      <vt:lpstr>Резолуција на екран</vt:lpstr>
      <vt:lpstr>Мобилни уреди</vt:lpstr>
      <vt:lpstr>Како да влечете статистики?</vt:lpstr>
      <vt:lpstr>Примери</vt:lpstr>
      <vt:lpstr>Мобилни уреди (пак)</vt:lpstr>
      <vt:lpstr>Социјални медиуми?</vt:lpstr>
      <vt:lpstr>Наоѓање работа преку Интернет?</vt:lpstr>
      <vt:lpstr>Сајтови со ресурси, инспирација, итн..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Комуникација со Клиенти Пост-Продажба</dc:title>
  <dc:creator>zeroSignal</dc:creator>
  <cp:lastModifiedBy>zeroSignal</cp:lastModifiedBy>
  <cp:revision>21</cp:revision>
  <dcterms:created xsi:type="dcterms:W3CDTF">2011-04-12T07:38:19Z</dcterms:created>
  <dcterms:modified xsi:type="dcterms:W3CDTF">2011-12-02T07:00:11Z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0x01010065CBC54D5AFEC548A0AF3F13174FC3DE</vt:lpwstr>
  </property>
</Properties>
</file>