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8" r:id="rId3"/>
    <p:sldId id="257" r:id="rId4"/>
    <p:sldId id="304" r:id="rId5"/>
    <p:sldId id="264" r:id="rId6"/>
    <p:sldId id="268" r:id="rId7"/>
    <p:sldId id="265" r:id="rId8"/>
    <p:sldId id="259" r:id="rId9"/>
    <p:sldId id="261" r:id="rId10"/>
  </p:sldIdLst>
  <p:sldSz cx="9144000" cy="5143500" type="screen16x9"/>
  <p:notesSz cx="6858000" cy="9144000"/>
  <p:embeddedFontLst>
    <p:embeddedFont>
      <p:font typeface="Montserrat Black" charset="0"/>
      <p:bold r:id="rId12"/>
      <p:boldItalic r:id="rId13"/>
    </p:embeddedFont>
    <p:embeddedFont>
      <p:font typeface="Montserrat" charset="0"/>
      <p:regular r:id="rId14"/>
      <p:bold r:id="rId15"/>
      <p:italic r:id="rId16"/>
      <p:boldItalic r:id="rId17"/>
    </p:embeddedFont>
    <p:embeddedFont>
      <p:font typeface="Narkisim" charset="-79"/>
      <p:regular r:id="rId18"/>
    </p:embeddedFont>
    <p:embeddedFont>
      <p:font typeface="Nunito SemiBold" charset="0"/>
      <p:regular r:id="rId19"/>
      <p:bold r:id="rId20"/>
      <p:italic r:id="rId21"/>
      <p:boldItalic r:id="rId22"/>
    </p:embeddedFont>
    <p:embeddedFont>
      <p:font typeface="Nunito Light" charset="0"/>
      <p:regular r:id="rId23"/>
      <p:bold r:id="rId24"/>
      <p:italic r:id="rId25"/>
      <p:boldItalic r:id="rId26"/>
    </p:embeddedFont>
    <p:embeddedFont>
      <p:font typeface="Montserrat ExtraBold" charset="0"/>
      <p:bold r:id="rId27"/>
      <p:boldItalic r:id="rId28"/>
    </p:embeddedFont>
    <p:embeddedFont>
      <p:font typeface="Nunito" charset="0"/>
      <p:regular r:id="rId29"/>
      <p:bold r:id="rId30"/>
      <p:italic r:id="rId31"/>
      <p:boldItalic r:id="rId32"/>
    </p:embeddedFont>
    <p:embeddedFont>
      <p:font typeface="Nunito ExtraBold"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7">
          <p15:clr>
            <a:srgbClr val="FF0000"/>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1CB2E80-6EBB-4B4A-B24F-9A771BB684AC}">
  <a:tblStyle styleId="{41CB2E80-6EBB-4B4A-B24F-9A771BB684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0" d="100"/>
          <a:sy n="100" d="100"/>
        </p:scale>
        <p:origin x="-516" y="60"/>
      </p:cViewPr>
      <p:guideLst>
        <p:guide orient="horz" pos="617"/>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472735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5"/>
        <p:cNvGrpSpPr/>
        <p:nvPr/>
      </p:nvGrpSpPr>
      <p:grpSpPr>
        <a:xfrm>
          <a:off x="0" y="0"/>
          <a:ext cx="0" cy="0"/>
          <a:chOff x="0" y="0"/>
          <a:chExt cx="0" cy="0"/>
        </a:xfrm>
      </p:grpSpPr>
      <p:sp>
        <p:nvSpPr>
          <p:cNvPr id="2716" name="Google Shape;2716;g824d100c20_0_2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7" name="Google Shape;2717;g824d100c20_0_2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8eb50ef587_0_73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8eb50ef587_0_73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8eb50ef587_0_73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8eb50ef587_0_73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2"/>
        <p:cNvGrpSpPr/>
        <p:nvPr/>
      </p:nvGrpSpPr>
      <p:grpSpPr>
        <a:xfrm>
          <a:off x="0" y="0"/>
          <a:ext cx="0" cy="0"/>
          <a:chOff x="0" y="0"/>
          <a:chExt cx="0" cy="0"/>
        </a:xfrm>
      </p:grpSpPr>
      <p:sp>
        <p:nvSpPr>
          <p:cNvPr id="2783" name="Google Shape;2783;g8c1d034a40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4" name="Google Shape;2784;g8c1d034a4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
        <p:cNvGrpSpPr/>
        <p:nvPr/>
      </p:nvGrpSpPr>
      <p:grpSpPr>
        <a:xfrm>
          <a:off x="0" y="0"/>
          <a:ext cx="0" cy="0"/>
          <a:chOff x="0" y="0"/>
          <a:chExt cx="0" cy="0"/>
        </a:xfrm>
      </p:grpSpPr>
      <p:sp>
        <p:nvSpPr>
          <p:cNvPr id="2835" name="Google Shape;2835;g907bdc7feb_1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6" name="Google Shape;2836;g907bdc7feb_1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8c1d034a40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8c1d034a40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907bdc7feb_1_5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907bdc7feb_1_5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1"/>
        <p:cNvGrpSpPr/>
        <p:nvPr/>
      </p:nvGrpSpPr>
      <p:grpSpPr>
        <a:xfrm>
          <a:off x="0" y="0"/>
          <a:ext cx="0" cy="0"/>
          <a:chOff x="0" y="0"/>
          <a:chExt cx="0" cy="0"/>
        </a:xfrm>
      </p:grpSpPr>
      <p:sp>
        <p:nvSpPr>
          <p:cNvPr id="2762" name="Google Shape;2762;g8c1d034a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3" name="Google Shape;2763;g8c1d034a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47100" y="1704550"/>
            <a:ext cx="6049800" cy="1212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2172600" y="3177350"/>
            <a:ext cx="4798800" cy="26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99275" y="3831150"/>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92745" y="272417"/>
            <a:ext cx="233482" cy="233448"/>
            <a:chOff x="6886110" y="773687"/>
            <a:chExt cx="249074" cy="249037"/>
          </a:xfrm>
        </p:grpSpPr>
        <p:sp>
          <p:nvSpPr>
            <p:cNvPr id="14" name="Google Shape;14;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023163" y="272413"/>
            <a:ext cx="568546" cy="694666"/>
            <a:chOff x="6180225" y="405175"/>
            <a:chExt cx="606514" cy="741056"/>
          </a:xfrm>
        </p:grpSpPr>
        <p:sp>
          <p:nvSpPr>
            <p:cNvPr id="23" name="Google Shape;23;p2"/>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6862707" y="321503"/>
            <a:ext cx="85291" cy="86219"/>
          </a:xfrm>
          <a:custGeom>
            <a:avLst/>
            <a:gdLst/>
            <a:ahLst/>
            <a:cxnLst/>
            <a:rect l="l" t="t" r="r" b="b"/>
            <a:pathLst>
              <a:path w="2481" h="2508" fill="none" extrusionOk="0">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8631402" y="438163"/>
            <a:ext cx="233482" cy="233448"/>
            <a:chOff x="6886110" y="773687"/>
            <a:chExt cx="249074" cy="249037"/>
          </a:xfrm>
        </p:grpSpPr>
        <p:sp>
          <p:nvSpPr>
            <p:cNvPr id="33" name="Google Shape;33;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395113" y="246669"/>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770131" y="3987817"/>
            <a:ext cx="750503" cy="917365"/>
            <a:chOff x="794919" y="4014442"/>
            <a:chExt cx="750503" cy="917365"/>
          </a:xfrm>
        </p:grpSpPr>
        <p:sp>
          <p:nvSpPr>
            <p:cNvPr id="89" name="Google Shape;89;p2"/>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753967" y="3418119"/>
            <a:ext cx="210867" cy="780480"/>
            <a:chOff x="2419167" y="1286206"/>
            <a:chExt cx="210867" cy="780480"/>
          </a:xfrm>
        </p:grpSpPr>
        <p:sp>
          <p:nvSpPr>
            <p:cNvPr id="102" name="Google Shape;102;p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
          <p:cNvSpPr/>
          <p:nvPr/>
        </p:nvSpPr>
        <p:spPr>
          <a:xfrm>
            <a:off x="7426223" y="43311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
          <p:cNvSpPr/>
          <p:nvPr/>
        </p:nvSpPr>
        <p:spPr>
          <a:xfrm>
            <a:off x="6859873" y="4765322"/>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82635" y="35832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9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6">
    <p:spTree>
      <p:nvGrpSpPr>
        <p:cNvPr id="1" name="Shape 201"/>
        <p:cNvGrpSpPr/>
        <p:nvPr/>
      </p:nvGrpSpPr>
      <p:grpSpPr>
        <a:xfrm>
          <a:off x="0" y="0"/>
          <a:ext cx="0" cy="0"/>
          <a:chOff x="0" y="0"/>
          <a:chExt cx="0" cy="0"/>
        </a:xfrm>
      </p:grpSpPr>
      <p:sp>
        <p:nvSpPr>
          <p:cNvPr id="202" name="Google Shape;202;p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txBox="1">
            <a:spLocks noGrp="1"/>
          </p:cNvSpPr>
          <p:nvPr>
            <p:ph type="title"/>
          </p:nvPr>
        </p:nvSpPr>
        <p:spPr>
          <a:xfrm>
            <a:off x="819450" y="539500"/>
            <a:ext cx="75051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204" name="Google Shape;204;p3"/>
          <p:cNvSpPr txBox="1">
            <a:spLocks noGrp="1"/>
          </p:cNvSpPr>
          <p:nvPr>
            <p:ph type="body" idx="1"/>
          </p:nvPr>
        </p:nvSpPr>
        <p:spPr>
          <a:xfrm>
            <a:off x="713250" y="1228325"/>
            <a:ext cx="7717500" cy="3375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434343"/>
              </a:buClr>
              <a:buSzPts val="1200"/>
              <a:buFont typeface="Livvic"/>
              <a:buAutoNum type="arabicPeriod"/>
              <a:defRPr>
                <a:solidFill>
                  <a:schemeClr val="accent2"/>
                </a:solidFill>
                <a:latin typeface="Nunito"/>
                <a:ea typeface="Nunito"/>
                <a:cs typeface="Nunito"/>
                <a:sym typeface="Nunito"/>
              </a:defRPr>
            </a:lvl1pPr>
            <a:lvl2pPr marL="914400" lvl="1"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2pPr>
            <a:lvl3pPr marL="1371600" lvl="2"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3pPr>
            <a:lvl4pPr marL="1828800" lvl="3"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4pPr>
            <a:lvl5pPr marL="2286000" lvl="4"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5pPr>
            <a:lvl6pPr marL="2743200" lvl="5"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6pPr>
            <a:lvl7pPr marL="3200400" lvl="6"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7pPr>
            <a:lvl8pPr marL="3657600" lvl="7"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8pPr>
            <a:lvl9pPr marL="4114800" lvl="8" indent="-304800">
              <a:spcBef>
                <a:spcPts val="1600"/>
              </a:spcBef>
              <a:spcAft>
                <a:spcPts val="1600"/>
              </a:spcAft>
              <a:buClr>
                <a:srgbClr val="434343"/>
              </a:buClr>
              <a:buSzPts val="1200"/>
              <a:buFont typeface="Roboto Condensed Light"/>
              <a:buAutoNum type="romanLcPeriod"/>
              <a:defRPr sz="1400">
                <a:solidFill>
                  <a:schemeClr val="accent2"/>
                </a:solidFill>
                <a:latin typeface="Nunito"/>
                <a:ea typeface="Nunito"/>
                <a:cs typeface="Nunito"/>
                <a:sym typeface="Nunito"/>
              </a:defRPr>
            </a:lvl9pPr>
          </a:lstStyle>
          <a:p>
            <a:endParaRPr/>
          </a:p>
        </p:txBody>
      </p:sp>
      <p:grpSp>
        <p:nvGrpSpPr>
          <p:cNvPr id="205" name="Google Shape;205;p3"/>
          <p:cNvGrpSpPr/>
          <p:nvPr/>
        </p:nvGrpSpPr>
        <p:grpSpPr>
          <a:xfrm>
            <a:off x="559039" y="385746"/>
            <a:ext cx="308365" cy="307514"/>
            <a:chOff x="2601030" y="2721166"/>
            <a:chExt cx="358773" cy="357783"/>
          </a:xfrm>
        </p:grpSpPr>
        <p:sp>
          <p:nvSpPr>
            <p:cNvPr id="206" name="Google Shape;206;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3"/>
          <p:cNvGrpSpPr/>
          <p:nvPr/>
        </p:nvGrpSpPr>
        <p:grpSpPr>
          <a:xfrm>
            <a:off x="8276594" y="4454822"/>
            <a:ext cx="308365" cy="307514"/>
            <a:chOff x="2601030" y="2721166"/>
            <a:chExt cx="358773" cy="357783"/>
          </a:xfrm>
        </p:grpSpPr>
        <p:sp>
          <p:nvSpPr>
            <p:cNvPr id="215" name="Google Shape;215;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02">
  <p:cSld name="CUSTOM_17">
    <p:spTree>
      <p:nvGrpSpPr>
        <p:cNvPr id="1" name="Shape 223"/>
        <p:cNvGrpSpPr/>
        <p:nvPr/>
      </p:nvGrpSpPr>
      <p:grpSpPr>
        <a:xfrm>
          <a:off x="0" y="0"/>
          <a:ext cx="0" cy="0"/>
          <a:chOff x="0" y="0"/>
          <a:chExt cx="0" cy="0"/>
        </a:xfrm>
      </p:grpSpPr>
      <p:sp>
        <p:nvSpPr>
          <p:cNvPr id="224" name="Google Shape;224;p4"/>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flipH="1">
            <a:off x="8455129" y="4384172"/>
            <a:ext cx="414009" cy="454583"/>
            <a:chOff x="1693693" y="-2602979"/>
            <a:chExt cx="509674" cy="559624"/>
          </a:xfrm>
        </p:grpSpPr>
        <p:sp>
          <p:nvSpPr>
            <p:cNvPr id="226" name="Google Shape;226;p4"/>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4"/>
          <p:cNvGrpSpPr/>
          <p:nvPr/>
        </p:nvGrpSpPr>
        <p:grpSpPr>
          <a:xfrm flipH="1">
            <a:off x="8276602" y="4446789"/>
            <a:ext cx="104738" cy="104738"/>
            <a:chOff x="794923" y="2795124"/>
            <a:chExt cx="128941" cy="128941"/>
          </a:xfrm>
        </p:grpSpPr>
        <p:sp>
          <p:nvSpPr>
            <p:cNvPr id="236" name="Google Shape;236;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4"/>
          <p:cNvGrpSpPr/>
          <p:nvPr/>
        </p:nvGrpSpPr>
        <p:grpSpPr>
          <a:xfrm>
            <a:off x="8314579" y="3559006"/>
            <a:ext cx="544663" cy="547106"/>
            <a:chOff x="1889565" y="-3382437"/>
            <a:chExt cx="670520" cy="673527"/>
          </a:xfrm>
        </p:grpSpPr>
        <p:sp>
          <p:nvSpPr>
            <p:cNvPr id="239" name="Google Shape;239;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4"/>
          <p:cNvGrpSpPr/>
          <p:nvPr/>
        </p:nvGrpSpPr>
        <p:grpSpPr>
          <a:xfrm>
            <a:off x="8619577" y="3304543"/>
            <a:ext cx="157497" cy="158302"/>
            <a:chOff x="3407917" y="-1400250"/>
            <a:chExt cx="193891" cy="194881"/>
          </a:xfrm>
        </p:grpSpPr>
        <p:sp>
          <p:nvSpPr>
            <p:cNvPr id="245" name="Google Shape;245;p4"/>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4"/>
          <p:cNvGrpSpPr/>
          <p:nvPr/>
        </p:nvGrpSpPr>
        <p:grpSpPr>
          <a:xfrm rot="1420089">
            <a:off x="7749849" y="4096443"/>
            <a:ext cx="677828" cy="709496"/>
            <a:chOff x="3153626" y="-2653955"/>
            <a:chExt cx="834426" cy="873411"/>
          </a:xfrm>
        </p:grpSpPr>
        <p:sp>
          <p:nvSpPr>
            <p:cNvPr id="254" name="Google Shape;254;p4"/>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4"/>
          <p:cNvGrpSpPr/>
          <p:nvPr/>
        </p:nvGrpSpPr>
        <p:grpSpPr>
          <a:xfrm>
            <a:off x="7393991" y="4662312"/>
            <a:ext cx="185914" cy="236257"/>
            <a:chOff x="2079424" y="521748"/>
            <a:chExt cx="228873" cy="290850"/>
          </a:xfrm>
        </p:grpSpPr>
        <p:sp>
          <p:nvSpPr>
            <p:cNvPr id="262" name="Google Shape;26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4"/>
          <p:cNvGrpSpPr/>
          <p:nvPr/>
        </p:nvGrpSpPr>
        <p:grpSpPr>
          <a:xfrm>
            <a:off x="8276589" y="385746"/>
            <a:ext cx="308365" cy="307514"/>
            <a:chOff x="2601030" y="2721166"/>
            <a:chExt cx="358773" cy="357783"/>
          </a:xfrm>
        </p:grpSpPr>
        <p:sp>
          <p:nvSpPr>
            <p:cNvPr id="266" name="Google Shape;266;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4"/>
          <p:cNvSpPr txBox="1">
            <a:spLocks noGrp="1"/>
          </p:cNvSpPr>
          <p:nvPr>
            <p:ph type="body" idx="1"/>
          </p:nvPr>
        </p:nvSpPr>
        <p:spPr>
          <a:xfrm>
            <a:off x="1025400" y="1697250"/>
            <a:ext cx="6673500" cy="22062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a:buChar char="●"/>
              <a:defRPr sz="1600">
                <a:latin typeface="Nunito"/>
                <a:ea typeface="Nunito"/>
                <a:cs typeface="Nunito"/>
                <a:sym typeface="Nunito"/>
              </a:defRPr>
            </a:lvl1pPr>
            <a:lvl2pPr marL="914400" lvl="1" indent="-330200" rtl="0">
              <a:lnSpc>
                <a:spcPct val="100000"/>
              </a:lnSpc>
              <a:spcBef>
                <a:spcPts val="0"/>
              </a:spcBef>
              <a:spcAft>
                <a:spcPts val="0"/>
              </a:spcAft>
              <a:buSzPts val="1600"/>
              <a:buFont typeface="Nunito"/>
              <a:buChar char="○"/>
              <a:defRPr sz="1600">
                <a:latin typeface="Nunito"/>
                <a:ea typeface="Nunito"/>
                <a:cs typeface="Nunito"/>
                <a:sym typeface="Nunito"/>
              </a:defRPr>
            </a:lvl2pPr>
            <a:lvl3pPr marL="1371600" lvl="2" indent="-330200" rtl="0">
              <a:lnSpc>
                <a:spcPct val="100000"/>
              </a:lnSpc>
              <a:spcBef>
                <a:spcPts val="1600"/>
              </a:spcBef>
              <a:spcAft>
                <a:spcPts val="0"/>
              </a:spcAft>
              <a:buSzPts val="1600"/>
              <a:buFont typeface="Nunito"/>
              <a:buChar char="■"/>
              <a:defRPr sz="1600">
                <a:latin typeface="Nunito"/>
                <a:ea typeface="Nunito"/>
                <a:cs typeface="Nunito"/>
                <a:sym typeface="Nunito"/>
              </a:defRPr>
            </a:lvl3pPr>
            <a:lvl4pPr marL="1828800" lvl="3" indent="-330200" rtl="0">
              <a:lnSpc>
                <a:spcPct val="100000"/>
              </a:lnSpc>
              <a:spcBef>
                <a:spcPts val="1600"/>
              </a:spcBef>
              <a:spcAft>
                <a:spcPts val="0"/>
              </a:spcAft>
              <a:buSzPts val="1600"/>
              <a:buFont typeface="Nunito"/>
              <a:buChar char="●"/>
              <a:defRPr sz="1600">
                <a:latin typeface="Nunito"/>
                <a:ea typeface="Nunito"/>
                <a:cs typeface="Nunito"/>
                <a:sym typeface="Nunito"/>
              </a:defRPr>
            </a:lvl4pPr>
            <a:lvl5pPr marL="2286000" lvl="4" indent="-330200" rtl="0">
              <a:lnSpc>
                <a:spcPct val="100000"/>
              </a:lnSpc>
              <a:spcBef>
                <a:spcPts val="1600"/>
              </a:spcBef>
              <a:spcAft>
                <a:spcPts val="0"/>
              </a:spcAft>
              <a:buSzPts val="1600"/>
              <a:buFont typeface="Nunito"/>
              <a:buChar char="○"/>
              <a:defRPr sz="1600">
                <a:latin typeface="Nunito"/>
                <a:ea typeface="Nunito"/>
                <a:cs typeface="Nunito"/>
                <a:sym typeface="Nunito"/>
              </a:defRPr>
            </a:lvl5pPr>
            <a:lvl6pPr marL="2743200" lvl="5" indent="-330200" rtl="0">
              <a:lnSpc>
                <a:spcPct val="100000"/>
              </a:lnSpc>
              <a:spcBef>
                <a:spcPts val="1600"/>
              </a:spcBef>
              <a:spcAft>
                <a:spcPts val="0"/>
              </a:spcAft>
              <a:buSzPts val="1600"/>
              <a:buFont typeface="Nunito"/>
              <a:buChar char="■"/>
              <a:defRPr sz="1600">
                <a:latin typeface="Nunito"/>
                <a:ea typeface="Nunito"/>
                <a:cs typeface="Nunito"/>
                <a:sym typeface="Nunito"/>
              </a:defRPr>
            </a:lvl6pPr>
            <a:lvl7pPr marL="3200400" lvl="6" indent="-330200" rtl="0">
              <a:lnSpc>
                <a:spcPct val="100000"/>
              </a:lnSpc>
              <a:spcBef>
                <a:spcPts val="1600"/>
              </a:spcBef>
              <a:spcAft>
                <a:spcPts val="0"/>
              </a:spcAft>
              <a:buSzPts val="1600"/>
              <a:buFont typeface="Nunito"/>
              <a:buChar char="●"/>
              <a:defRPr sz="1600">
                <a:latin typeface="Nunito"/>
                <a:ea typeface="Nunito"/>
                <a:cs typeface="Nunito"/>
                <a:sym typeface="Nunito"/>
              </a:defRPr>
            </a:lvl7pPr>
            <a:lvl8pPr marL="3657600" lvl="7" indent="-330200" rtl="0">
              <a:lnSpc>
                <a:spcPct val="100000"/>
              </a:lnSpc>
              <a:spcBef>
                <a:spcPts val="1600"/>
              </a:spcBef>
              <a:spcAft>
                <a:spcPts val="0"/>
              </a:spcAft>
              <a:buSzPts val="1600"/>
              <a:buFont typeface="Nunito"/>
              <a:buChar char="○"/>
              <a:defRPr sz="1600">
                <a:latin typeface="Nunito"/>
                <a:ea typeface="Nunito"/>
                <a:cs typeface="Nunito"/>
                <a:sym typeface="Nunito"/>
              </a:defRPr>
            </a:lvl8pPr>
            <a:lvl9pPr marL="4114800" lvl="8" indent="-330200" rtl="0">
              <a:lnSpc>
                <a:spcPct val="100000"/>
              </a:lnSpc>
              <a:spcBef>
                <a:spcPts val="1600"/>
              </a:spcBef>
              <a:spcAft>
                <a:spcPts val="1600"/>
              </a:spcAft>
              <a:buSzPts val="1600"/>
              <a:buFont typeface="Nunito"/>
              <a:buChar char="■"/>
              <a:defRPr sz="1600">
                <a:latin typeface="Nunito"/>
                <a:ea typeface="Nunito"/>
                <a:cs typeface="Nunito"/>
                <a:sym typeface="Nunito"/>
              </a:defRPr>
            </a:lvl9pPr>
          </a:lstStyle>
          <a:p>
            <a:endParaRPr/>
          </a:p>
        </p:txBody>
      </p:sp>
      <p:grpSp>
        <p:nvGrpSpPr>
          <p:cNvPr id="275" name="Google Shape;275;p4"/>
          <p:cNvGrpSpPr/>
          <p:nvPr/>
        </p:nvGrpSpPr>
        <p:grpSpPr>
          <a:xfrm>
            <a:off x="381602" y="3967969"/>
            <a:ext cx="576312" cy="578897"/>
            <a:chOff x="1889565" y="-3382437"/>
            <a:chExt cx="670520" cy="673527"/>
          </a:xfrm>
        </p:grpSpPr>
        <p:sp>
          <p:nvSpPr>
            <p:cNvPr id="276" name="Google Shape;276;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a:off x="328711" y="3640601"/>
            <a:ext cx="196716" cy="249985"/>
            <a:chOff x="2079424" y="521748"/>
            <a:chExt cx="228873" cy="290850"/>
          </a:xfrm>
        </p:grpSpPr>
        <p:sp>
          <p:nvSpPr>
            <p:cNvPr id="282" name="Google Shape;28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4"/>
          <p:cNvGrpSpPr/>
          <p:nvPr/>
        </p:nvGrpSpPr>
        <p:grpSpPr>
          <a:xfrm rot="-5400000">
            <a:off x="718775" y="4327841"/>
            <a:ext cx="479293" cy="479293"/>
            <a:chOff x="3560335" y="-646412"/>
            <a:chExt cx="557642" cy="557642"/>
          </a:xfrm>
        </p:grpSpPr>
        <p:sp>
          <p:nvSpPr>
            <p:cNvPr id="286" name="Google Shape;286;p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
          <p:cNvSpPr/>
          <p:nvPr/>
        </p:nvSpPr>
        <p:spPr>
          <a:xfrm>
            <a:off x="224620" y="34957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4"/>
          <p:cNvGrpSpPr/>
          <p:nvPr/>
        </p:nvGrpSpPr>
        <p:grpSpPr>
          <a:xfrm>
            <a:off x="1265956" y="4699501"/>
            <a:ext cx="110824" cy="110824"/>
            <a:chOff x="794923" y="2795124"/>
            <a:chExt cx="128941" cy="128941"/>
          </a:xfrm>
        </p:grpSpPr>
        <p:sp>
          <p:nvSpPr>
            <p:cNvPr id="297" name="Google Shape;297;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4"/>
          <p:cNvGrpSpPr/>
          <p:nvPr/>
        </p:nvGrpSpPr>
        <p:grpSpPr>
          <a:xfrm>
            <a:off x="328869" y="4548063"/>
            <a:ext cx="110824" cy="110824"/>
            <a:chOff x="794923" y="2795124"/>
            <a:chExt cx="128941" cy="128941"/>
          </a:xfrm>
        </p:grpSpPr>
        <p:sp>
          <p:nvSpPr>
            <p:cNvPr id="300" name="Google Shape;300;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4"/>
          <p:cNvGrpSpPr/>
          <p:nvPr/>
        </p:nvGrpSpPr>
        <p:grpSpPr>
          <a:xfrm>
            <a:off x="559039" y="385746"/>
            <a:ext cx="308365" cy="307514"/>
            <a:chOff x="2601030" y="2721166"/>
            <a:chExt cx="358773" cy="357783"/>
          </a:xfrm>
        </p:grpSpPr>
        <p:sp>
          <p:nvSpPr>
            <p:cNvPr id="303" name="Google Shape;303;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4"/>
          <p:cNvSpPr txBox="1">
            <a:spLocks noGrp="1"/>
          </p:cNvSpPr>
          <p:nvPr>
            <p:ph type="title"/>
          </p:nvPr>
        </p:nvSpPr>
        <p:spPr>
          <a:xfrm>
            <a:off x="993600" y="539500"/>
            <a:ext cx="71568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1" name="Shape 312"/>
        <p:cNvGrpSpPr/>
        <p:nvPr/>
      </p:nvGrpSpPr>
      <p:grpSpPr>
        <a:xfrm>
          <a:off x="0" y="0"/>
          <a:ext cx="0" cy="0"/>
          <a:chOff x="0" y="0"/>
          <a:chExt cx="0" cy="0"/>
        </a:xfrm>
      </p:grpSpPr>
      <p:sp>
        <p:nvSpPr>
          <p:cNvPr id="313" name="Google Shape;313;p5"/>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txBox="1">
            <a:spLocks noGrp="1"/>
          </p:cNvSpPr>
          <p:nvPr>
            <p:ph type="title"/>
          </p:nvPr>
        </p:nvSpPr>
        <p:spPr>
          <a:xfrm>
            <a:off x="1981350" y="539500"/>
            <a:ext cx="51813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SzPts val="2800"/>
              <a:buNone/>
              <a:defRPr>
                <a:latin typeface="Nunito Light"/>
                <a:ea typeface="Nunito Light"/>
                <a:cs typeface="Nunito Light"/>
                <a:sym typeface="Nunito Light"/>
              </a:defRPr>
            </a:lvl2pPr>
            <a:lvl3pPr lvl="2" algn="ctr">
              <a:spcBef>
                <a:spcPts val="0"/>
              </a:spcBef>
              <a:spcAft>
                <a:spcPts val="0"/>
              </a:spcAft>
              <a:buSzPts val="2800"/>
              <a:buNone/>
              <a:defRPr>
                <a:latin typeface="Nunito Light"/>
                <a:ea typeface="Nunito Light"/>
                <a:cs typeface="Nunito Light"/>
                <a:sym typeface="Nunito Light"/>
              </a:defRPr>
            </a:lvl3pPr>
            <a:lvl4pPr lvl="3" algn="ctr">
              <a:spcBef>
                <a:spcPts val="0"/>
              </a:spcBef>
              <a:spcAft>
                <a:spcPts val="0"/>
              </a:spcAft>
              <a:buSzPts val="2800"/>
              <a:buNone/>
              <a:defRPr>
                <a:latin typeface="Nunito Light"/>
                <a:ea typeface="Nunito Light"/>
                <a:cs typeface="Nunito Light"/>
                <a:sym typeface="Nunito Light"/>
              </a:defRPr>
            </a:lvl4pPr>
            <a:lvl5pPr lvl="4" algn="ctr">
              <a:spcBef>
                <a:spcPts val="0"/>
              </a:spcBef>
              <a:spcAft>
                <a:spcPts val="0"/>
              </a:spcAft>
              <a:buSzPts val="2800"/>
              <a:buNone/>
              <a:defRPr>
                <a:latin typeface="Nunito Light"/>
                <a:ea typeface="Nunito Light"/>
                <a:cs typeface="Nunito Light"/>
                <a:sym typeface="Nunito Light"/>
              </a:defRPr>
            </a:lvl5pPr>
            <a:lvl6pPr lvl="5" algn="ctr">
              <a:spcBef>
                <a:spcPts val="0"/>
              </a:spcBef>
              <a:spcAft>
                <a:spcPts val="0"/>
              </a:spcAft>
              <a:buSzPts val="2800"/>
              <a:buNone/>
              <a:defRPr>
                <a:latin typeface="Nunito Light"/>
                <a:ea typeface="Nunito Light"/>
                <a:cs typeface="Nunito Light"/>
                <a:sym typeface="Nunito Light"/>
              </a:defRPr>
            </a:lvl6pPr>
            <a:lvl7pPr lvl="6" algn="ctr">
              <a:spcBef>
                <a:spcPts val="0"/>
              </a:spcBef>
              <a:spcAft>
                <a:spcPts val="0"/>
              </a:spcAft>
              <a:buSzPts val="2800"/>
              <a:buNone/>
              <a:defRPr>
                <a:latin typeface="Nunito Light"/>
                <a:ea typeface="Nunito Light"/>
                <a:cs typeface="Nunito Light"/>
                <a:sym typeface="Nunito Light"/>
              </a:defRPr>
            </a:lvl7pPr>
            <a:lvl8pPr lvl="7" algn="ctr">
              <a:spcBef>
                <a:spcPts val="0"/>
              </a:spcBef>
              <a:spcAft>
                <a:spcPts val="0"/>
              </a:spcAft>
              <a:buSzPts val="2800"/>
              <a:buNone/>
              <a:defRPr>
                <a:latin typeface="Nunito Light"/>
                <a:ea typeface="Nunito Light"/>
                <a:cs typeface="Nunito Light"/>
                <a:sym typeface="Nunito Light"/>
              </a:defRPr>
            </a:lvl8pPr>
            <a:lvl9pPr lvl="8" algn="ctr">
              <a:spcBef>
                <a:spcPts val="0"/>
              </a:spcBef>
              <a:spcAft>
                <a:spcPts val="0"/>
              </a:spcAft>
              <a:buSzPts val="2800"/>
              <a:buNone/>
              <a:defRPr>
                <a:latin typeface="Nunito Light"/>
                <a:ea typeface="Nunito Light"/>
                <a:cs typeface="Nunito Light"/>
                <a:sym typeface="Nunito Light"/>
              </a:defRPr>
            </a:lvl9pPr>
          </a:lstStyle>
          <a:p>
            <a:endParaRPr/>
          </a:p>
        </p:txBody>
      </p:sp>
      <p:sp>
        <p:nvSpPr>
          <p:cNvPr id="315" name="Google Shape;315;p5"/>
          <p:cNvSpPr txBox="1">
            <a:spLocks noGrp="1"/>
          </p:cNvSpPr>
          <p:nvPr>
            <p:ph type="subTitle" idx="1"/>
          </p:nvPr>
        </p:nvSpPr>
        <p:spPr>
          <a:xfrm>
            <a:off x="2583850" y="1668452"/>
            <a:ext cx="1932900" cy="46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a:lnSpc>
                <a:spcPct val="100000"/>
              </a:lnSpc>
              <a:spcBef>
                <a:spcPts val="0"/>
              </a:spcBef>
              <a:spcAft>
                <a:spcPts val="0"/>
              </a:spcAft>
              <a:buSzPts val="1200"/>
              <a:buNone/>
              <a:defRPr/>
            </a:lvl2pPr>
            <a:lvl3pPr lvl="2">
              <a:lnSpc>
                <a:spcPct val="100000"/>
              </a:lnSpc>
              <a:spcBef>
                <a:spcPts val="1600"/>
              </a:spcBef>
              <a:spcAft>
                <a:spcPts val="0"/>
              </a:spcAft>
              <a:buSzPts val="1200"/>
              <a:buNone/>
              <a:defRPr/>
            </a:lvl3pPr>
            <a:lvl4pPr lvl="3">
              <a:lnSpc>
                <a:spcPct val="100000"/>
              </a:lnSpc>
              <a:spcBef>
                <a:spcPts val="1600"/>
              </a:spcBef>
              <a:spcAft>
                <a:spcPts val="0"/>
              </a:spcAft>
              <a:buSzPts val="1200"/>
              <a:buNone/>
              <a:defRPr/>
            </a:lvl4pPr>
            <a:lvl5pPr lvl="4">
              <a:lnSpc>
                <a:spcPct val="100000"/>
              </a:lnSpc>
              <a:spcBef>
                <a:spcPts val="1600"/>
              </a:spcBef>
              <a:spcAft>
                <a:spcPts val="0"/>
              </a:spcAft>
              <a:buSzPts val="1200"/>
              <a:buNone/>
              <a:defRPr/>
            </a:lvl5pPr>
            <a:lvl6pPr lvl="5">
              <a:lnSpc>
                <a:spcPct val="100000"/>
              </a:lnSpc>
              <a:spcBef>
                <a:spcPts val="1600"/>
              </a:spcBef>
              <a:spcAft>
                <a:spcPts val="0"/>
              </a:spcAft>
              <a:buSzPts val="1200"/>
              <a:buNone/>
              <a:defRPr/>
            </a:lvl6pPr>
            <a:lvl7pPr lvl="6">
              <a:lnSpc>
                <a:spcPct val="100000"/>
              </a:lnSpc>
              <a:spcBef>
                <a:spcPts val="1600"/>
              </a:spcBef>
              <a:spcAft>
                <a:spcPts val="0"/>
              </a:spcAft>
              <a:buSzPts val="1200"/>
              <a:buNone/>
              <a:defRPr/>
            </a:lvl7pPr>
            <a:lvl8pPr lvl="7">
              <a:lnSpc>
                <a:spcPct val="100000"/>
              </a:lnSpc>
              <a:spcBef>
                <a:spcPts val="1600"/>
              </a:spcBef>
              <a:spcAft>
                <a:spcPts val="0"/>
              </a:spcAft>
              <a:buSzPts val="1200"/>
              <a:buNone/>
              <a:defRPr/>
            </a:lvl8pPr>
            <a:lvl9pPr lvl="8">
              <a:lnSpc>
                <a:spcPct val="100000"/>
              </a:lnSpc>
              <a:spcBef>
                <a:spcPts val="1600"/>
              </a:spcBef>
              <a:spcAft>
                <a:spcPts val="1600"/>
              </a:spcAft>
              <a:buSzPts val="1200"/>
              <a:buNone/>
              <a:defRPr/>
            </a:lvl9pPr>
          </a:lstStyle>
          <a:p>
            <a:endParaRPr/>
          </a:p>
        </p:txBody>
      </p:sp>
      <p:sp>
        <p:nvSpPr>
          <p:cNvPr id="316" name="Google Shape;316;p5"/>
          <p:cNvSpPr txBox="1">
            <a:spLocks noGrp="1"/>
          </p:cNvSpPr>
          <p:nvPr>
            <p:ph type="subTitle" idx="2"/>
          </p:nvPr>
        </p:nvSpPr>
        <p:spPr>
          <a:xfrm>
            <a:off x="2583850" y="3187398"/>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
        <p:nvSpPr>
          <p:cNvPr id="317" name="Google Shape;317;p5"/>
          <p:cNvSpPr txBox="1">
            <a:spLocks noGrp="1"/>
          </p:cNvSpPr>
          <p:nvPr>
            <p:ph type="title" idx="3" hasCustomPrompt="1"/>
          </p:nvPr>
        </p:nvSpPr>
        <p:spPr>
          <a:xfrm>
            <a:off x="1552175" y="1668550"/>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8" name="Google Shape;318;p5"/>
          <p:cNvSpPr txBox="1">
            <a:spLocks noGrp="1"/>
          </p:cNvSpPr>
          <p:nvPr>
            <p:ph type="title" idx="4" hasCustomPrompt="1"/>
          </p:nvPr>
        </p:nvSpPr>
        <p:spPr>
          <a:xfrm>
            <a:off x="1552175" y="3187399"/>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9" name="Google Shape;319;p5"/>
          <p:cNvSpPr txBox="1">
            <a:spLocks noGrp="1"/>
          </p:cNvSpPr>
          <p:nvPr>
            <p:ph type="subTitle" idx="5"/>
          </p:nvPr>
        </p:nvSpPr>
        <p:spPr>
          <a:xfrm>
            <a:off x="5658925" y="1668452"/>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320" name="Google Shape;320;p5"/>
          <p:cNvSpPr txBox="1">
            <a:spLocks noGrp="1"/>
          </p:cNvSpPr>
          <p:nvPr>
            <p:ph type="subTitle" idx="6"/>
          </p:nvPr>
        </p:nvSpPr>
        <p:spPr>
          <a:xfrm>
            <a:off x="5658925" y="3187398"/>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
        <p:nvSpPr>
          <p:cNvPr id="321" name="Google Shape;321;p5"/>
          <p:cNvSpPr txBox="1">
            <a:spLocks noGrp="1"/>
          </p:cNvSpPr>
          <p:nvPr>
            <p:ph type="title" idx="7" hasCustomPrompt="1"/>
          </p:nvPr>
        </p:nvSpPr>
        <p:spPr>
          <a:xfrm>
            <a:off x="4627250" y="1668450"/>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22" name="Google Shape;322;p5"/>
          <p:cNvSpPr txBox="1">
            <a:spLocks noGrp="1"/>
          </p:cNvSpPr>
          <p:nvPr>
            <p:ph type="title" idx="8" hasCustomPrompt="1"/>
          </p:nvPr>
        </p:nvSpPr>
        <p:spPr>
          <a:xfrm>
            <a:off x="4627250" y="3187399"/>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grpSp>
        <p:nvGrpSpPr>
          <p:cNvPr id="323" name="Google Shape;323;p5"/>
          <p:cNvGrpSpPr/>
          <p:nvPr/>
        </p:nvGrpSpPr>
        <p:grpSpPr>
          <a:xfrm>
            <a:off x="563543" y="4458443"/>
            <a:ext cx="299367" cy="300256"/>
            <a:chOff x="1454981" y="609480"/>
            <a:chExt cx="299367" cy="300256"/>
          </a:xfrm>
        </p:grpSpPr>
        <p:sp>
          <p:nvSpPr>
            <p:cNvPr id="324" name="Google Shape;324;p5"/>
            <p:cNvSpPr/>
            <p:nvPr/>
          </p:nvSpPr>
          <p:spPr>
            <a:xfrm>
              <a:off x="1604652" y="609480"/>
              <a:ext cx="31" cy="112930"/>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604652" y="795978"/>
              <a:ext cx="31" cy="113759"/>
            </a:xfrm>
            <a:custGeom>
              <a:avLst/>
              <a:gdLst/>
              <a:ahLst/>
              <a:cxnLst/>
              <a:rect l="l" t="t" r="r" b="b"/>
              <a:pathLst>
                <a:path w="1" h="3707" fill="none" extrusionOk="0">
                  <a:moveTo>
                    <a:pt x="0" y="0"/>
                  </a:moveTo>
                  <a:lnTo>
                    <a:pt x="0" y="3706"/>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454981" y="760011"/>
              <a:ext cx="112899" cy="1719"/>
            </a:xfrm>
            <a:custGeom>
              <a:avLst/>
              <a:gdLst/>
              <a:ahLst/>
              <a:cxnLst/>
              <a:rect l="l" t="t" r="r" b="b"/>
              <a:pathLst>
                <a:path w="3679" h="56" fill="none" extrusionOk="0">
                  <a:moveTo>
                    <a:pt x="0" y="55"/>
                  </a:moveTo>
                  <a:lnTo>
                    <a:pt x="367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1641448" y="756665"/>
              <a:ext cx="112899" cy="1719"/>
            </a:xfrm>
            <a:custGeom>
              <a:avLst/>
              <a:gdLst/>
              <a:ahLst/>
              <a:cxnLst/>
              <a:rect l="l" t="t" r="r" b="b"/>
              <a:pathLst>
                <a:path w="3679" h="56" fill="none" extrusionOk="0">
                  <a:moveTo>
                    <a:pt x="0" y="55"/>
                  </a:moveTo>
                  <a:lnTo>
                    <a:pt x="367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1498437" y="654655"/>
              <a:ext cx="80309" cy="78621"/>
            </a:xfrm>
            <a:custGeom>
              <a:avLst/>
              <a:gdLst/>
              <a:ahLst/>
              <a:cxnLst/>
              <a:rect l="l" t="t" r="r" b="b"/>
              <a:pathLst>
                <a:path w="2617" h="2562" fill="none" extrusionOk="0">
                  <a:moveTo>
                    <a:pt x="1" y="0"/>
                  </a:moveTo>
                  <a:lnTo>
                    <a:pt x="2617"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1630584" y="784255"/>
              <a:ext cx="80278" cy="79481"/>
            </a:xfrm>
            <a:custGeom>
              <a:avLst/>
              <a:gdLst/>
              <a:ahLst/>
              <a:cxnLst/>
              <a:rect l="l" t="t" r="r" b="b"/>
              <a:pathLst>
                <a:path w="2616" h="2590" fill="none" extrusionOk="0">
                  <a:moveTo>
                    <a:pt x="0" y="1"/>
                  </a:moveTo>
                  <a:lnTo>
                    <a:pt x="2616"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498437" y="785943"/>
              <a:ext cx="80309" cy="81138"/>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1630584" y="651310"/>
              <a:ext cx="80278" cy="81138"/>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5"/>
          <p:cNvSpPr txBox="1">
            <a:spLocks noGrp="1"/>
          </p:cNvSpPr>
          <p:nvPr>
            <p:ph type="subTitle" idx="9"/>
          </p:nvPr>
        </p:nvSpPr>
        <p:spPr>
          <a:xfrm>
            <a:off x="2583850" y="2247876"/>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
        <p:nvSpPr>
          <p:cNvPr id="333" name="Google Shape;333;p5"/>
          <p:cNvSpPr txBox="1">
            <a:spLocks noGrp="1"/>
          </p:cNvSpPr>
          <p:nvPr>
            <p:ph type="subTitle" idx="13"/>
          </p:nvPr>
        </p:nvSpPr>
        <p:spPr>
          <a:xfrm>
            <a:off x="2583850" y="3766819"/>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
        <p:nvSpPr>
          <p:cNvPr id="334" name="Google Shape;334;p5"/>
          <p:cNvSpPr txBox="1">
            <a:spLocks noGrp="1"/>
          </p:cNvSpPr>
          <p:nvPr>
            <p:ph type="subTitle" idx="14"/>
          </p:nvPr>
        </p:nvSpPr>
        <p:spPr>
          <a:xfrm>
            <a:off x="5658925" y="2247876"/>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
        <p:nvSpPr>
          <p:cNvPr id="335" name="Google Shape;335;p5"/>
          <p:cNvSpPr txBox="1">
            <a:spLocks noGrp="1"/>
          </p:cNvSpPr>
          <p:nvPr>
            <p:ph type="subTitle" idx="15"/>
          </p:nvPr>
        </p:nvSpPr>
        <p:spPr>
          <a:xfrm>
            <a:off x="5658925" y="3766819"/>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grpSp>
        <p:nvGrpSpPr>
          <p:cNvPr id="336" name="Google Shape;336;p5"/>
          <p:cNvGrpSpPr/>
          <p:nvPr/>
        </p:nvGrpSpPr>
        <p:grpSpPr>
          <a:xfrm>
            <a:off x="8317031" y="425331"/>
            <a:ext cx="227494" cy="228323"/>
            <a:chOff x="1932443" y="2250981"/>
            <a:chExt cx="227494" cy="228323"/>
          </a:xfrm>
        </p:grpSpPr>
        <p:sp>
          <p:nvSpPr>
            <p:cNvPr id="337" name="Google Shape;337;p5"/>
            <p:cNvSpPr/>
            <p:nvPr/>
          </p:nvSpPr>
          <p:spPr>
            <a:xfrm>
              <a:off x="2046177" y="2250981"/>
              <a:ext cx="31" cy="86171"/>
            </a:xfrm>
            <a:custGeom>
              <a:avLst/>
              <a:gdLst/>
              <a:ahLst/>
              <a:cxnLst/>
              <a:rect l="l" t="t" r="r" b="b"/>
              <a:pathLst>
                <a:path w="1" h="2808" fill="none" extrusionOk="0">
                  <a:moveTo>
                    <a:pt x="0" y="1"/>
                  </a:moveTo>
                  <a:lnTo>
                    <a:pt x="0" y="280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2046177" y="2393164"/>
              <a:ext cx="31" cy="86140"/>
            </a:xfrm>
            <a:custGeom>
              <a:avLst/>
              <a:gdLst/>
              <a:ahLst/>
              <a:cxnLst/>
              <a:rect l="l" t="t" r="r" b="b"/>
              <a:pathLst>
                <a:path w="1" h="2807" fill="none" extrusionOk="0">
                  <a:moveTo>
                    <a:pt x="0" y="0"/>
                  </a:moveTo>
                  <a:lnTo>
                    <a:pt x="0" y="280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1932443" y="2365544"/>
              <a:ext cx="86171" cy="1719"/>
            </a:xfrm>
            <a:custGeom>
              <a:avLst/>
              <a:gdLst/>
              <a:ahLst/>
              <a:cxnLst/>
              <a:rect l="l" t="t" r="r" b="b"/>
              <a:pathLst>
                <a:path w="2808" h="56" fill="none" extrusionOk="0">
                  <a:moveTo>
                    <a:pt x="1" y="55"/>
                  </a:moveTo>
                  <a:lnTo>
                    <a:pt x="280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2073767" y="2363058"/>
              <a:ext cx="86171" cy="1688"/>
            </a:xfrm>
            <a:custGeom>
              <a:avLst/>
              <a:gdLst/>
              <a:ahLst/>
              <a:cxnLst/>
              <a:rect l="l" t="t" r="r" b="b"/>
              <a:pathLst>
                <a:path w="2808" h="55" fill="none" extrusionOk="0">
                  <a:moveTo>
                    <a:pt x="1" y="55"/>
                  </a:moveTo>
                  <a:lnTo>
                    <a:pt x="280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1965066" y="2286120"/>
              <a:ext cx="61068" cy="59380"/>
            </a:xfrm>
            <a:custGeom>
              <a:avLst/>
              <a:gdLst/>
              <a:ahLst/>
              <a:cxnLst/>
              <a:rect l="l" t="t" r="r" b="b"/>
              <a:pathLst>
                <a:path w="1990" h="1935" fill="none" extrusionOk="0">
                  <a:moveTo>
                    <a:pt x="0" y="0"/>
                  </a:moveTo>
                  <a:lnTo>
                    <a:pt x="1989" y="193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2066248" y="2384786"/>
              <a:ext cx="60240" cy="59411"/>
            </a:xfrm>
            <a:custGeom>
              <a:avLst/>
              <a:gdLst/>
              <a:ahLst/>
              <a:cxnLst/>
              <a:rect l="l" t="t" r="r" b="b"/>
              <a:pathLst>
                <a:path w="1963" h="1936" fill="none" extrusionOk="0">
                  <a:moveTo>
                    <a:pt x="0" y="1"/>
                  </a:moveTo>
                  <a:lnTo>
                    <a:pt x="1962" y="193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1965066" y="2385614"/>
              <a:ext cx="61068" cy="61927"/>
            </a:xfrm>
            <a:custGeom>
              <a:avLst/>
              <a:gdLst/>
              <a:ahLst/>
              <a:cxnLst/>
              <a:rect l="l" t="t" r="r" b="b"/>
              <a:pathLst>
                <a:path w="1990" h="2018" fill="none" extrusionOk="0">
                  <a:moveTo>
                    <a:pt x="0" y="2017"/>
                  </a:moveTo>
                  <a:lnTo>
                    <a:pt x="198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2066248" y="2283604"/>
              <a:ext cx="60240" cy="61897"/>
            </a:xfrm>
            <a:custGeom>
              <a:avLst/>
              <a:gdLst/>
              <a:ahLst/>
              <a:cxnLst/>
              <a:rect l="l" t="t" r="r" b="b"/>
              <a:pathLst>
                <a:path w="1963" h="2017" fill="none" extrusionOk="0">
                  <a:moveTo>
                    <a:pt x="0" y="2017"/>
                  </a:moveTo>
                  <a:lnTo>
                    <a:pt x="1962"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5"/>
          <p:cNvGrpSpPr/>
          <p:nvPr/>
        </p:nvGrpSpPr>
        <p:grpSpPr>
          <a:xfrm>
            <a:off x="7769303" y="3161075"/>
            <a:ext cx="1142230" cy="1757953"/>
            <a:chOff x="7632861" y="2956412"/>
            <a:chExt cx="1269145" cy="1953281"/>
          </a:xfrm>
        </p:grpSpPr>
        <p:sp>
          <p:nvSpPr>
            <p:cNvPr id="346" name="Google Shape;346;p5"/>
            <p:cNvSpPr/>
            <p:nvPr/>
          </p:nvSpPr>
          <p:spPr>
            <a:xfrm flipH="1">
              <a:off x="8041671" y="3444877"/>
              <a:ext cx="145011" cy="145034"/>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6"/>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5"/>
            <p:cNvGrpSpPr/>
            <p:nvPr/>
          </p:nvGrpSpPr>
          <p:grpSpPr>
            <a:xfrm flipH="1">
              <a:off x="8473740" y="3005434"/>
              <a:ext cx="423668" cy="370947"/>
              <a:chOff x="299281" y="2848081"/>
              <a:chExt cx="457673" cy="400720"/>
            </a:xfrm>
          </p:grpSpPr>
          <p:sp>
            <p:nvSpPr>
              <p:cNvPr id="348" name="Google Shape;348;p5"/>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5"/>
            <p:cNvGrpSpPr/>
            <p:nvPr/>
          </p:nvGrpSpPr>
          <p:grpSpPr>
            <a:xfrm flipH="1">
              <a:off x="8319231" y="2956412"/>
              <a:ext cx="119360" cy="119360"/>
              <a:chOff x="794923" y="2795124"/>
              <a:chExt cx="128941" cy="128941"/>
            </a:xfrm>
          </p:grpSpPr>
          <p:sp>
            <p:nvSpPr>
              <p:cNvPr id="351" name="Google Shape;351;p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5"/>
            <p:cNvGrpSpPr/>
            <p:nvPr/>
          </p:nvGrpSpPr>
          <p:grpSpPr>
            <a:xfrm flipH="1">
              <a:off x="7766801" y="4060489"/>
              <a:ext cx="694740" cy="849205"/>
              <a:chOff x="794919" y="4014442"/>
              <a:chExt cx="750503" cy="917365"/>
            </a:xfrm>
          </p:grpSpPr>
          <p:sp>
            <p:nvSpPr>
              <p:cNvPr id="354" name="Google Shape;354;p5"/>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5"/>
            <p:cNvGrpSpPr/>
            <p:nvPr/>
          </p:nvGrpSpPr>
          <p:grpSpPr>
            <a:xfrm flipH="1">
              <a:off x="7632861" y="4320092"/>
              <a:ext cx="201687" cy="201687"/>
              <a:chOff x="1447449" y="4268259"/>
              <a:chExt cx="217875" cy="217875"/>
            </a:xfrm>
          </p:grpSpPr>
          <p:sp>
            <p:nvSpPr>
              <p:cNvPr id="358" name="Google Shape;358;p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5"/>
            <p:cNvGrpSpPr/>
            <p:nvPr/>
          </p:nvGrpSpPr>
          <p:grpSpPr>
            <a:xfrm flipH="1">
              <a:off x="8281272" y="3626497"/>
              <a:ext cx="195199" cy="722491"/>
              <a:chOff x="2419167" y="1286206"/>
              <a:chExt cx="210867" cy="780480"/>
            </a:xfrm>
          </p:grpSpPr>
          <p:sp>
            <p:nvSpPr>
              <p:cNvPr id="367" name="Google Shape;367;p5"/>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5"/>
            <p:cNvGrpSpPr/>
            <p:nvPr/>
          </p:nvGrpSpPr>
          <p:grpSpPr>
            <a:xfrm flipH="1">
              <a:off x="8430200" y="4262005"/>
              <a:ext cx="471806" cy="518044"/>
              <a:chOff x="1693693" y="-2602979"/>
              <a:chExt cx="509674" cy="559624"/>
            </a:xfrm>
          </p:grpSpPr>
          <p:sp>
            <p:nvSpPr>
              <p:cNvPr id="383" name="Google Shape;383;p5"/>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5"/>
          <p:cNvGrpSpPr/>
          <p:nvPr/>
        </p:nvGrpSpPr>
        <p:grpSpPr>
          <a:xfrm rot="-5400000" flipH="1">
            <a:off x="452346" y="-15482"/>
            <a:ext cx="1479071" cy="1888772"/>
            <a:chOff x="7154282" y="2722388"/>
            <a:chExt cx="1709316" cy="2182794"/>
          </a:xfrm>
        </p:grpSpPr>
        <p:grpSp>
          <p:nvGrpSpPr>
            <p:cNvPr id="393" name="Google Shape;393;p5"/>
            <p:cNvGrpSpPr/>
            <p:nvPr/>
          </p:nvGrpSpPr>
          <p:grpSpPr>
            <a:xfrm rot="10800000">
              <a:off x="8029172" y="3304288"/>
              <a:ext cx="834426" cy="873411"/>
              <a:chOff x="3153626" y="-2653955"/>
              <a:chExt cx="834426" cy="873411"/>
            </a:xfrm>
          </p:grpSpPr>
          <p:sp>
            <p:nvSpPr>
              <p:cNvPr id="394" name="Google Shape;394;p5"/>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5"/>
            <p:cNvSpPr/>
            <p:nvPr/>
          </p:nvSpPr>
          <p:spPr>
            <a:xfrm rot="10800000">
              <a:off x="8247010" y="3883873"/>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5"/>
            <p:cNvGrpSpPr/>
            <p:nvPr/>
          </p:nvGrpSpPr>
          <p:grpSpPr>
            <a:xfrm rot="10800000">
              <a:off x="7216135" y="4710301"/>
              <a:ext cx="193891" cy="194881"/>
              <a:chOff x="3407917" y="-1400250"/>
              <a:chExt cx="193891" cy="194881"/>
            </a:xfrm>
          </p:grpSpPr>
          <p:sp>
            <p:nvSpPr>
              <p:cNvPr id="403" name="Google Shape;403;p5"/>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5"/>
            <p:cNvGrpSpPr/>
            <p:nvPr/>
          </p:nvGrpSpPr>
          <p:grpSpPr>
            <a:xfrm rot="10800000">
              <a:off x="7154282" y="3045530"/>
              <a:ext cx="670520" cy="673527"/>
              <a:chOff x="1889565" y="-3382437"/>
              <a:chExt cx="670520" cy="673527"/>
            </a:xfrm>
          </p:grpSpPr>
          <p:sp>
            <p:nvSpPr>
              <p:cNvPr id="412" name="Google Shape;412;p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5"/>
            <p:cNvGrpSpPr/>
            <p:nvPr/>
          </p:nvGrpSpPr>
          <p:grpSpPr>
            <a:xfrm rot="10800000">
              <a:off x="7865125" y="3849733"/>
              <a:ext cx="235841" cy="578619"/>
              <a:chOff x="6219428" y="3871144"/>
              <a:chExt cx="235841" cy="578619"/>
            </a:xfrm>
          </p:grpSpPr>
          <p:sp>
            <p:nvSpPr>
              <p:cNvPr id="418" name="Google Shape;418;p5"/>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5"/>
            <p:cNvGrpSpPr/>
            <p:nvPr/>
          </p:nvGrpSpPr>
          <p:grpSpPr>
            <a:xfrm rot="10800000">
              <a:off x="7585583" y="3735560"/>
              <a:ext cx="228873" cy="290850"/>
              <a:chOff x="2079424" y="521748"/>
              <a:chExt cx="228873" cy="290850"/>
            </a:xfrm>
          </p:grpSpPr>
          <p:sp>
            <p:nvSpPr>
              <p:cNvPr id="422" name="Google Shape;422;p5"/>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5"/>
            <p:cNvGrpSpPr/>
            <p:nvPr/>
          </p:nvGrpSpPr>
          <p:grpSpPr>
            <a:xfrm rot="10800000">
              <a:off x="7481053" y="2722388"/>
              <a:ext cx="557642" cy="557642"/>
              <a:chOff x="3560335" y="-646412"/>
              <a:chExt cx="557642" cy="557642"/>
            </a:xfrm>
          </p:grpSpPr>
          <p:sp>
            <p:nvSpPr>
              <p:cNvPr id="426" name="Google Shape;426;p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59"/>
        <p:cNvGrpSpPr/>
        <p:nvPr/>
      </p:nvGrpSpPr>
      <p:grpSpPr>
        <a:xfrm>
          <a:off x="0" y="0"/>
          <a:ext cx="0" cy="0"/>
          <a:chOff x="0" y="0"/>
          <a:chExt cx="0" cy="0"/>
        </a:xfrm>
      </p:grpSpPr>
      <p:sp>
        <p:nvSpPr>
          <p:cNvPr id="960" name="Google Shape;960;p1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
          <p:cNvSpPr txBox="1">
            <a:spLocks noGrp="1"/>
          </p:cNvSpPr>
          <p:nvPr>
            <p:ph type="title"/>
          </p:nvPr>
        </p:nvSpPr>
        <p:spPr>
          <a:xfrm>
            <a:off x="1268550" y="539500"/>
            <a:ext cx="6606900" cy="50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2" name="Google Shape;962;p12"/>
          <p:cNvSpPr txBox="1">
            <a:spLocks noGrp="1"/>
          </p:cNvSpPr>
          <p:nvPr>
            <p:ph type="subTitle" idx="1"/>
          </p:nvPr>
        </p:nvSpPr>
        <p:spPr>
          <a:xfrm>
            <a:off x="955775" y="2832131"/>
            <a:ext cx="1843500" cy="816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spcBef>
                <a:spcPts val="0"/>
              </a:spcBef>
              <a:spcAft>
                <a:spcPts val="0"/>
              </a:spcAft>
              <a:buSzPts val="1400"/>
              <a:buNone/>
              <a:defRPr sz="1400"/>
            </a:lvl2pPr>
            <a:lvl3pPr lvl="2" algn="ctr">
              <a:spcBef>
                <a:spcPts val="1600"/>
              </a:spcBef>
              <a:spcAft>
                <a:spcPts val="0"/>
              </a:spcAft>
              <a:buSzPts val="1400"/>
              <a:buNone/>
              <a:defRPr sz="1400"/>
            </a:lvl3pPr>
            <a:lvl4pPr lvl="3" algn="ctr">
              <a:spcBef>
                <a:spcPts val="1600"/>
              </a:spcBef>
              <a:spcAft>
                <a:spcPts val="0"/>
              </a:spcAft>
              <a:buSzPts val="1400"/>
              <a:buNone/>
              <a:defRPr sz="1400"/>
            </a:lvl4pPr>
            <a:lvl5pPr lvl="4" algn="ctr">
              <a:spcBef>
                <a:spcPts val="1600"/>
              </a:spcBef>
              <a:spcAft>
                <a:spcPts val="0"/>
              </a:spcAft>
              <a:buSzPts val="1400"/>
              <a:buNone/>
              <a:defRPr sz="1400"/>
            </a:lvl5pPr>
            <a:lvl6pPr lvl="5" algn="ctr">
              <a:spcBef>
                <a:spcPts val="1600"/>
              </a:spcBef>
              <a:spcAft>
                <a:spcPts val="0"/>
              </a:spcAft>
              <a:buSzPts val="1400"/>
              <a:buNone/>
              <a:defRPr sz="1400"/>
            </a:lvl6pPr>
            <a:lvl7pPr lvl="6" algn="ctr">
              <a:spcBef>
                <a:spcPts val="1600"/>
              </a:spcBef>
              <a:spcAft>
                <a:spcPts val="0"/>
              </a:spcAft>
              <a:buSzPts val="1400"/>
              <a:buNone/>
              <a:defRPr sz="1400"/>
            </a:lvl7pPr>
            <a:lvl8pPr lvl="7" algn="ctr">
              <a:spcBef>
                <a:spcPts val="1600"/>
              </a:spcBef>
              <a:spcAft>
                <a:spcPts val="0"/>
              </a:spcAft>
              <a:buSzPts val="1400"/>
              <a:buNone/>
              <a:defRPr sz="1400"/>
            </a:lvl8pPr>
            <a:lvl9pPr lvl="8" algn="ctr">
              <a:spcBef>
                <a:spcPts val="1600"/>
              </a:spcBef>
              <a:spcAft>
                <a:spcPts val="1600"/>
              </a:spcAft>
              <a:buSzPts val="1400"/>
              <a:buNone/>
              <a:defRPr sz="1400"/>
            </a:lvl9pPr>
          </a:lstStyle>
          <a:p>
            <a:endParaRPr/>
          </a:p>
        </p:txBody>
      </p:sp>
      <p:sp>
        <p:nvSpPr>
          <p:cNvPr id="963" name="Google Shape;963;p12"/>
          <p:cNvSpPr txBox="1">
            <a:spLocks noGrp="1"/>
          </p:cNvSpPr>
          <p:nvPr>
            <p:ph type="subTitle" idx="2"/>
          </p:nvPr>
        </p:nvSpPr>
        <p:spPr>
          <a:xfrm>
            <a:off x="955775"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sp>
        <p:nvSpPr>
          <p:cNvPr id="964" name="Google Shape;964;p12"/>
          <p:cNvSpPr txBox="1">
            <a:spLocks noGrp="1"/>
          </p:cNvSpPr>
          <p:nvPr>
            <p:ph type="subTitle" idx="3"/>
          </p:nvPr>
        </p:nvSpPr>
        <p:spPr>
          <a:xfrm>
            <a:off x="3650250" y="2832131"/>
            <a:ext cx="1843500" cy="81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a:endParaRPr/>
          </a:p>
        </p:txBody>
      </p:sp>
      <p:sp>
        <p:nvSpPr>
          <p:cNvPr id="965" name="Google Shape;965;p12"/>
          <p:cNvSpPr txBox="1">
            <a:spLocks noGrp="1"/>
          </p:cNvSpPr>
          <p:nvPr>
            <p:ph type="subTitle" idx="4"/>
          </p:nvPr>
        </p:nvSpPr>
        <p:spPr>
          <a:xfrm>
            <a:off x="3650250"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sp>
        <p:nvSpPr>
          <p:cNvPr id="966" name="Google Shape;966;p12"/>
          <p:cNvSpPr txBox="1">
            <a:spLocks noGrp="1"/>
          </p:cNvSpPr>
          <p:nvPr>
            <p:ph type="subTitle" idx="5"/>
          </p:nvPr>
        </p:nvSpPr>
        <p:spPr>
          <a:xfrm>
            <a:off x="6344725" y="2832131"/>
            <a:ext cx="1843500" cy="81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a:endParaRPr/>
          </a:p>
        </p:txBody>
      </p:sp>
      <p:sp>
        <p:nvSpPr>
          <p:cNvPr id="967" name="Google Shape;967;p12"/>
          <p:cNvSpPr txBox="1">
            <a:spLocks noGrp="1"/>
          </p:cNvSpPr>
          <p:nvPr>
            <p:ph type="subTitle" idx="6"/>
          </p:nvPr>
        </p:nvSpPr>
        <p:spPr>
          <a:xfrm>
            <a:off x="6344725"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grpSp>
        <p:nvGrpSpPr>
          <p:cNvPr id="968" name="Google Shape;968;p12"/>
          <p:cNvGrpSpPr/>
          <p:nvPr/>
        </p:nvGrpSpPr>
        <p:grpSpPr>
          <a:xfrm>
            <a:off x="650863" y="3532692"/>
            <a:ext cx="181240" cy="670823"/>
            <a:chOff x="2419167" y="1286206"/>
            <a:chExt cx="210867" cy="780480"/>
          </a:xfrm>
        </p:grpSpPr>
        <p:sp>
          <p:nvSpPr>
            <p:cNvPr id="969" name="Google Shape;969;p1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2"/>
          <p:cNvGrpSpPr/>
          <p:nvPr/>
        </p:nvGrpSpPr>
        <p:grpSpPr>
          <a:xfrm>
            <a:off x="288352" y="3190359"/>
            <a:ext cx="308365" cy="307514"/>
            <a:chOff x="2601030" y="2721166"/>
            <a:chExt cx="358773" cy="357783"/>
          </a:xfrm>
        </p:grpSpPr>
        <p:sp>
          <p:nvSpPr>
            <p:cNvPr id="985" name="Google Shape;985;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12"/>
          <p:cNvGrpSpPr/>
          <p:nvPr/>
        </p:nvGrpSpPr>
        <p:grpSpPr>
          <a:xfrm flipH="1">
            <a:off x="278088" y="3731031"/>
            <a:ext cx="196716" cy="249985"/>
            <a:chOff x="2079424" y="521748"/>
            <a:chExt cx="228873" cy="290850"/>
          </a:xfrm>
        </p:grpSpPr>
        <p:sp>
          <p:nvSpPr>
            <p:cNvPr id="994" name="Google Shape;994;p1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12"/>
          <p:cNvGrpSpPr/>
          <p:nvPr/>
        </p:nvGrpSpPr>
        <p:grpSpPr>
          <a:xfrm>
            <a:off x="240681" y="4289926"/>
            <a:ext cx="576312" cy="578897"/>
            <a:chOff x="1889565" y="-3382437"/>
            <a:chExt cx="670520" cy="673527"/>
          </a:xfrm>
        </p:grpSpPr>
        <p:sp>
          <p:nvSpPr>
            <p:cNvPr id="998" name="Google Shape;998;p1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12"/>
          <p:cNvGrpSpPr/>
          <p:nvPr/>
        </p:nvGrpSpPr>
        <p:grpSpPr>
          <a:xfrm>
            <a:off x="893802" y="4127682"/>
            <a:ext cx="110824" cy="110824"/>
            <a:chOff x="794923" y="2795124"/>
            <a:chExt cx="128941" cy="128941"/>
          </a:xfrm>
        </p:grpSpPr>
        <p:sp>
          <p:nvSpPr>
            <p:cNvPr id="1004" name="Google Shape;1004;p1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12"/>
          <p:cNvGrpSpPr/>
          <p:nvPr/>
        </p:nvGrpSpPr>
        <p:grpSpPr>
          <a:xfrm rot="5400000" flipH="1">
            <a:off x="1012144" y="4368923"/>
            <a:ext cx="479293" cy="479293"/>
            <a:chOff x="3560335" y="-646412"/>
            <a:chExt cx="557642" cy="557642"/>
          </a:xfrm>
        </p:grpSpPr>
        <p:sp>
          <p:nvSpPr>
            <p:cNvPr id="1007" name="Google Shape;1007;p1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2"/>
          <p:cNvGrpSpPr/>
          <p:nvPr/>
        </p:nvGrpSpPr>
        <p:grpSpPr>
          <a:xfrm>
            <a:off x="559039" y="369684"/>
            <a:ext cx="308365" cy="307514"/>
            <a:chOff x="2601030" y="2721166"/>
            <a:chExt cx="358773" cy="357783"/>
          </a:xfrm>
        </p:grpSpPr>
        <p:sp>
          <p:nvSpPr>
            <p:cNvPr id="1017" name="Google Shape;1017;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12"/>
          <p:cNvGrpSpPr/>
          <p:nvPr/>
        </p:nvGrpSpPr>
        <p:grpSpPr>
          <a:xfrm>
            <a:off x="7642475" y="242214"/>
            <a:ext cx="200704" cy="200674"/>
            <a:chOff x="6886110" y="773687"/>
            <a:chExt cx="249074" cy="249037"/>
          </a:xfrm>
        </p:grpSpPr>
        <p:sp>
          <p:nvSpPr>
            <p:cNvPr id="1026" name="Google Shape;1026;p1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12"/>
          <p:cNvGrpSpPr/>
          <p:nvPr/>
        </p:nvGrpSpPr>
        <p:grpSpPr>
          <a:xfrm>
            <a:off x="8471468" y="269629"/>
            <a:ext cx="330676" cy="507632"/>
            <a:chOff x="1603769" y="107044"/>
            <a:chExt cx="384731" cy="590613"/>
          </a:xfrm>
        </p:grpSpPr>
        <p:sp>
          <p:nvSpPr>
            <p:cNvPr id="1035" name="Google Shape;1035;p1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12"/>
          <p:cNvGrpSpPr/>
          <p:nvPr/>
        </p:nvGrpSpPr>
        <p:grpSpPr>
          <a:xfrm>
            <a:off x="8724222" y="1597869"/>
            <a:ext cx="110824" cy="110824"/>
            <a:chOff x="794923" y="2795124"/>
            <a:chExt cx="128941" cy="128941"/>
          </a:xfrm>
        </p:grpSpPr>
        <p:sp>
          <p:nvSpPr>
            <p:cNvPr id="1043" name="Google Shape;1043;p1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12"/>
          <p:cNvGrpSpPr/>
          <p:nvPr/>
        </p:nvGrpSpPr>
        <p:grpSpPr>
          <a:xfrm>
            <a:off x="8317746" y="873319"/>
            <a:ext cx="576312" cy="578897"/>
            <a:chOff x="1889565" y="-3382437"/>
            <a:chExt cx="670520" cy="673527"/>
          </a:xfrm>
        </p:grpSpPr>
        <p:sp>
          <p:nvSpPr>
            <p:cNvPr id="1046" name="Google Shape;1046;p1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12"/>
          <p:cNvGrpSpPr/>
          <p:nvPr/>
        </p:nvGrpSpPr>
        <p:grpSpPr>
          <a:xfrm>
            <a:off x="8071853" y="348940"/>
            <a:ext cx="202705" cy="497323"/>
            <a:chOff x="6219428" y="3871144"/>
            <a:chExt cx="235841" cy="578619"/>
          </a:xfrm>
        </p:grpSpPr>
        <p:sp>
          <p:nvSpPr>
            <p:cNvPr id="1052" name="Google Shape;1052;p1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12"/>
          <p:cNvGrpSpPr/>
          <p:nvPr/>
        </p:nvGrpSpPr>
        <p:grpSpPr>
          <a:xfrm>
            <a:off x="8276594" y="4454822"/>
            <a:ext cx="308365" cy="307514"/>
            <a:chOff x="2601030" y="2721166"/>
            <a:chExt cx="358773" cy="357783"/>
          </a:xfrm>
        </p:grpSpPr>
        <p:sp>
          <p:nvSpPr>
            <p:cNvPr id="1056" name="Google Shape;1056;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 2">
  <p:cSld name="CUSTOM_3">
    <p:spTree>
      <p:nvGrpSpPr>
        <p:cNvPr id="1" name="Shape 1064"/>
        <p:cNvGrpSpPr/>
        <p:nvPr/>
      </p:nvGrpSpPr>
      <p:grpSpPr>
        <a:xfrm>
          <a:off x="0" y="0"/>
          <a:ext cx="0" cy="0"/>
          <a:chOff x="0" y="0"/>
          <a:chExt cx="0" cy="0"/>
        </a:xfrm>
      </p:grpSpPr>
      <p:sp>
        <p:nvSpPr>
          <p:cNvPr id="1065" name="Google Shape;1065;p1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txBox="1">
            <a:spLocks noGrp="1"/>
          </p:cNvSpPr>
          <p:nvPr>
            <p:ph type="title"/>
          </p:nvPr>
        </p:nvSpPr>
        <p:spPr>
          <a:xfrm>
            <a:off x="1508250" y="539500"/>
            <a:ext cx="6127500" cy="50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7" name="Google Shape;1067;p13"/>
          <p:cNvSpPr txBox="1">
            <a:spLocks noGrp="1"/>
          </p:cNvSpPr>
          <p:nvPr>
            <p:ph type="subTitle" idx="1"/>
          </p:nvPr>
        </p:nvSpPr>
        <p:spPr>
          <a:xfrm>
            <a:off x="9156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a:endParaRPr/>
          </a:p>
        </p:txBody>
      </p:sp>
      <p:sp>
        <p:nvSpPr>
          <p:cNvPr id="1068" name="Google Shape;1068;p13"/>
          <p:cNvSpPr txBox="1">
            <a:spLocks noGrp="1"/>
          </p:cNvSpPr>
          <p:nvPr>
            <p:ph type="subTitle" idx="2"/>
          </p:nvPr>
        </p:nvSpPr>
        <p:spPr>
          <a:xfrm>
            <a:off x="9156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sp>
        <p:nvSpPr>
          <p:cNvPr id="1069" name="Google Shape;1069;p13"/>
          <p:cNvSpPr txBox="1">
            <a:spLocks noGrp="1"/>
          </p:cNvSpPr>
          <p:nvPr>
            <p:ph type="subTitle" idx="3"/>
          </p:nvPr>
        </p:nvSpPr>
        <p:spPr>
          <a:xfrm>
            <a:off x="36627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a:endParaRPr/>
          </a:p>
        </p:txBody>
      </p:sp>
      <p:sp>
        <p:nvSpPr>
          <p:cNvPr id="1070" name="Google Shape;1070;p13"/>
          <p:cNvSpPr txBox="1">
            <a:spLocks noGrp="1"/>
          </p:cNvSpPr>
          <p:nvPr>
            <p:ph type="subTitle" idx="4"/>
          </p:nvPr>
        </p:nvSpPr>
        <p:spPr>
          <a:xfrm>
            <a:off x="36627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sp>
        <p:nvSpPr>
          <p:cNvPr id="1071" name="Google Shape;1071;p13"/>
          <p:cNvSpPr txBox="1">
            <a:spLocks noGrp="1"/>
          </p:cNvSpPr>
          <p:nvPr>
            <p:ph type="subTitle" idx="5"/>
          </p:nvPr>
        </p:nvSpPr>
        <p:spPr>
          <a:xfrm>
            <a:off x="64098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a:endParaRPr/>
          </a:p>
        </p:txBody>
      </p:sp>
      <p:sp>
        <p:nvSpPr>
          <p:cNvPr id="1072" name="Google Shape;1072;p13"/>
          <p:cNvSpPr txBox="1">
            <a:spLocks noGrp="1"/>
          </p:cNvSpPr>
          <p:nvPr>
            <p:ph type="subTitle" idx="6"/>
          </p:nvPr>
        </p:nvSpPr>
        <p:spPr>
          <a:xfrm>
            <a:off x="64098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a:endParaRPr/>
          </a:p>
        </p:txBody>
      </p:sp>
      <p:grpSp>
        <p:nvGrpSpPr>
          <p:cNvPr id="1073" name="Google Shape;1073;p13"/>
          <p:cNvGrpSpPr/>
          <p:nvPr/>
        </p:nvGrpSpPr>
        <p:grpSpPr>
          <a:xfrm>
            <a:off x="7829836" y="278787"/>
            <a:ext cx="829539" cy="844607"/>
            <a:chOff x="7916906" y="126387"/>
            <a:chExt cx="829539" cy="844607"/>
          </a:xfrm>
        </p:grpSpPr>
        <p:sp>
          <p:nvSpPr>
            <p:cNvPr id="1074" name="Google Shape;1074;p13"/>
            <p:cNvSpPr/>
            <p:nvPr/>
          </p:nvSpPr>
          <p:spPr>
            <a:xfrm>
              <a:off x="7916906" y="126387"/>
              <a:ext cx="490049" cy="49505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161928" y="210844"/>
              <a:ext cx="161416" cy="160588"/>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375157" y="603051"/>
              <a:ext cx="371288" cy="36794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8323323" y="554532"/>
              <a:ext cx="78621" cy="76964"/>
            </a:xfrm>
            <a:custGeom>
              <a:avLst/>
              <a:gdLst/>
              <a:ahLst/>
              <a:cxnLst/>
              <a:rect l="l" t="t" r="r" b="b"/>
              <a:pathLst>
                <a:path w="2562" h="2508" fill="none" extrusionOk="0">
                  <a:moveTo>
                    <a:pt x="2562" y="2508"/>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13"/>
          <p:cNvGrpSpPr/>
          <p:nvPr/>
        </p:nvGrpSpPr>
        <p:grpSpPr>
          <a:xfrm flipH="1">
            <a:off x="336482" y="256426"/>
            <a:ext cx="488729" cy="597143"/>
            <a:chOff x="6180225" y="405175"/>
            <a:chExt cx="606514" cy="741056"/>
          </a:xfrm>
        </p:grpSpPr>
        <p:sp>
          <p:nvSpPr>
            <p:cNvPr id="1079" name="Google Shape;1079;p13"/>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13"/>
          <p:cNvGrpSpPr/>
          <p:nvPr/>
        </p:nvGrpSpPr>
        <p:grpSpPr>
          <a:xfrm flipH="1">
            <a:off x="271575" y="978689"/>
            <a:ext cx="411494" cy="664330"/>
            <a:chOff x="4698532" y="1605962"/>
            <a:chExt cx="510665" cy="824436"/>
          </a:xfrm>
        </p:grpSpPr>
        <p:sp>
          <p:nvSpPr>
            <p:cNvPr id="1083" name="Google Shape;1083;p13"/>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13"/>
          <p:cNvGrpSpPr/>
          <p:nvPr/>
        </p:nvGrpSpPr>
        <p:grpSpPr>
          <a:xfrm flipH="1">
            <a:off x="757669" y="1172813"/>
            <a:ext cx="110824" cy="110824"/>
            <a:chOff x="794923" y="2795124"/>
            <a:chExt cx="128941" cy="128941"/>
          </a:xfrm>
        </p:grpSpPr>
        <p:sp>
          <p:nvSpPr>
            <p:cNvPr id="1087" name="Google Shape;1087;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3"/>
          <p:cNvGrpSpPr/>
          <p:nvPr/>
        </p:nvGrpSpPr>
        <p:grpSpPr>
          <a:xfrm>
            <a:off x="929181" y="708790"/>
            <a:ext cx="166649" cy="167500"/>
            <a:chOff x="3407917" y="-1400250"/>
            <a:chExt cx="193891" cy="194881"/>
          </a:xfrm>
        </p:grpSpPr>
        <p:sp>
          <p:nvSpPr>
            <p:cNvPr id="1090" name="Google Shape;1090;p13"/>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3"/>
          <p:cNvGrpSpPr/>
          <p:nvPr/>
        </p:nvGrpSpPr>
        <p:grpSpPr>
          <a:xfrm rot="-5400000" flipH="1">
            <a:off x="849046" y="322800"/>
            <a:ext cx="479293" cy="479293"/>
            <a:chOff x="3560335" y="-646412"/>
            <a:chExt cx="557642" cy="557642"/>
          </a:xfrm>
        </p:grpSpPr>
        <p:sp>
          <p:nvSpPr>
            <p:cNvPr id="1099" name="Google Shape;1099;p13"/>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13"/>
          <p:cNvGrpSpPr/>
          <p:nvPr/>
        </p:nvGrpSpPr>
        <p:grpSpPr>
          <a:xfrm flipH="1">
            <a:off x="1426010" y="233741"/>
            <a:ext cx="110824" cy="110824"/>
            <a:chOff x="794923" y="2795124"/>
            <a:chExt cx="128941" cy="128941"/>
          </a:xfrm>
        </p:grpSpPr>
        <p:sp>
          <p:nvSpPr>
            <p:cNvPr id="1109" name="Google Shape;1109;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13"/>
          <p:cNvGrpSpPr/>
          <p:nvPr/>
        </p:nvGrpSpPr>
        <p:grpSpPr>
          <a:xfrm flipH="1">
            <a:off x="8455129" y="4384172"/>
            <a:ext cx="414009" cy="454583"/>
            <a:chOff x="1693693" y="-2602979"/>
            <a:chExt cx="509674" cy="559624"/>
          </a:xfrm>
        </p:grpSpPr>
        <p:sp>
          <p:nvSpPr>
            <p:cNvPr id="1112" name="Google Shape;1112;p13"/>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13"/>
          <p:cNvGrpSpPr/>
          <p:nvPr/>
        </p:nvGrpSpPr>
        <p:grpSpPr>
          <a:xfrm flipH="1">
            <a:off x="8276602" y="4446789"/>
            <a:ext cx="104738" cy="104738"/>
            <a:chOff x="794923" y="2795124"/>
            <a:chExt cx="128941" cy="128941"/>
          </a:xfrm>
        </p:grpSpPr>
        <p:sp>
          <p:nvSpPr>
            <p:cNvPr id="1122" name="Google Shape;1122;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13"/>
          <p:cNvGrpSpPr/>
          <p:nvPr/>
        </p:nvGrpSpPr>
        <p:grpSpPr>
          <a:xfrm>
            <a:off x="8314579" y="3559006"/>
            <a:ext cx="544663" cy="547106"/>
            <a:chOff x="1889565" y="-3382437"/>
            <a:chExt cx="670520" cy="673527"/>
          </a:xfrm>
        </p:grpSpPr>
        <p:sp>
          <p:nvSpPr>
            <p:cNvPr id="1125" name="Google Shape;1125;p13"/>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13"/>
          <p:cNvGrpSpPr/>
          <p:nvPr/>
        </p:nvGrpSpPr>
        <p:grpSpPr>
          <a:xfrm>
            <a:off x="8619577" y="3304543"/>
            <a:ext cx="157497" cy="158302"/>
            <a:chOff x="3407917" y="-1400250"/>
            <a:chExt cx="193891" cy="194881"/>
          </a:xfrm>
        </p:grpSpPr>
        <p:sp>
          <p:nvSpPr>
            <p:cNvPr id="1131" name="Google Shape;1131;p13"/>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13"/>
          <p:cNvGrpSpPr/>
          <p:nvPr/>
        </p:nvGrpSpPr>
        <p:grpSpPr>
          <a:xfrm rot="1420089">
            <a:off x="7749849" y="4096443"/>
            <a:ext cx="677828" cy="709496"/>
            <a:chOff x="3153626" y="-2653955"/>
            <a:chExt cx="834426" cy="873411"/>
          </a:xfrm>
        </p:grpSpPr>
        <p:sp>
          <p:nvSpPr>
            <p:cNvPr id="1140" name="Google Shape;1140;p13"/>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13"/>
          <p:cNvGrpSpPr/>
          <p:nvPr/>
        </p:nvGrpSpPr>
        <p:grpSpPr>
          <a:xfrm>
            <a:off x="7393991" y="4662312"/>
            <a:ext cx="185914" cy="236257"/>
            <a:chOff x="2079424" y="521748"/>
            <a:chExt cx="228873" cy="290850"/>
          </a:xfrm>
        </p:grpSpPr>
        <p:sp>
          <p:nvSpPr>
            <p:cNvPr id="1148" name="Google Shape;1148;p13"/>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13"/>
          <p:cNvGrpSpPr/>
          <p:nvPr/>
        </p:nvGrpSpPr>
        <p:grpSpPr>
          <a:xfrm>
            <a:off x="619592" y="4514939"/>
            <a:ext cx="187263" cy="187264"/>
            <a:chOff x="1447449" y="4268259"/>
            <a:chExt cx="217875" cy="217875"/>
          </a:xfrm>
        </p:grpSpPr>
        <p:sp>
          <p:nvSpPr>
            <p:cNvPr id="1152" name="Google Shape;1152;p13"/>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13"/>
          <p:cNvGrpSpPr/>
          <p:nvPr/>
        </p:nvGrpSpPr>
        <p:grpSpPr>
          <a:xfrm>
            <a:off x="8276589" y="385746"/>
            <a:ext cx="308365" cy="307514"/>
            <a:chOff x="2601030" y="2721166"/>
            <a:chExt cx="358773" cy="357783"/>
          </a:xfrm>
        </p:grpSpPr>
        <p:sp>
          <p:nvSpPr>
            <p:cNvPr id="1161" name="Google Shape;1161;p1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5"/>
        <p:cNvGrpSpPr/>
        <p:nvPr/>
      </p:nvGrpSpPr>
      <p:grpSpPr>
        <a:xfrm>
          <a:off x="0" y="0"/>
          <a:ext cx="0" cy="0"/>
          <a:chOff x="0" y="0"/>
          <a:chExt cx="0" cy="0"/>
        </a:xfrm>
      </p:grpSpPr>
      <p:sp>
        <p:nvSpPr>
          <p:cNvPr id="1316" name="Google Shape;1316;p15"/>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txBox="1">
            <a:spLocks noGrp="1"/>
          </p:cNvSpPr>
          <p:nvPr>
            <p:ph type="title"/>
          </p:nvPr>
        </p:nvSpPr>
        <p:spPr>
          <a:xfrm>
            <a:off x="1731500" y="1609700"/>
            <a:ext cx="5681100" cy="7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000"/>
              <a:buNone/>
              <a:defRPr sz="6500">
                <a:solidFill>
                  <a:schemeClr val="accent6"/>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None/>
              <a:defRPr sz="4000">
                <a:solidFill>
                  <a:schemeClr val="accent3"/>
                </a:solidFill>
              </a:defRPr>
            </a:lvl2pPr>
            <a:lvl3pPr lvl="2" algn="ctr">
              <a:spcBef>
                <a:spcPts val="0"/>
              </a:spcBef>
              <a:spcAft>
                <a:spcPts val="0"/>
              </a:spcAft>
              <a:buClr>
                <a:schemeClr val="accent3"/>
              </a:buClr>
              <a:buSzPts val="4000"/>
              <a:buNone/>
              <a:defRPr sz="4000">
                <a:solidFill>
                  <a:schemeClr val="accent3"/>
                </a:solidFill>
              </a:defRPr>
            </a:lvl3pPr>
            <a:lvl4pPr lvl="3" algn="ctr">
              <a:spcBef>
                <a:spcPts val="0"/>
              </a:spcBef>
              <a:spcAft>
                <a:spcPts val="0"/>
              </a:spcAft>
              <a:buClr>
                <a:schemeClr val="accent3"/>
              </a:buClr>
              <a:buSzPts val="4000"/>
              <a:buNone/>
              <a:defRPr sz="4000">
                <a:solidFill>
                  <a:schemeClr val="accent3"/>
                </a:solidFill>
              </a:defRPr>
            </a:lvl4pPr>
            <a:lvl5pPr lvl="4" algn="ctr">
              <a:spcBef>
                <a:spcPts val="0"/>
              </a:spcBef>
              <a:spcAft>
                <a:spcPts val="0"/>
              </a:spcAft>
              <a:buClr>
                <a:schemeClr val="accent3"/>
              </a:buClr>
              <a:buSzPts val="4000"/>
              <a:buNone/>
              <a:defRPr sz="4000">
                <a:solidFill>
                  <a:schemeClr val="accent3"/>
                </a:solidFill>
              </a:defRPr>
            </a:lvl5pPr>
            <a:lvl6pPr lvl="5" algn="ctr">
              <a:spcBef>
                <a:spcPts val="0"/>
              </a:spcBef>
              <a:spcAft>
                <a:spcPts val="0"/>
              </a:spcAft>
              <a:buClr>
                <a:schemeClr val="accent3"/>
              </a:buClr>
              <a:buSzPts val="4000"/>
              <a:buNone/>
              <a:defRPr sz="4000">
                <a:solidFill>
                  <a:schemeClr val="accent3"/>
                </a:solidFill>
              </a:defRPr>
            </a:lvl6pPr>
            <a:lvl7pPr lvl="6" algn="ctr">
              <a:spcBef>
                <a:spcPts val="0"/>
              </a:spcBef>
              <a:spcAft>
                <a:spcPts val="0"/>
              </a:spcAft>
              <a:buClr>
                <a:schemeClr val="accent3"/>
              </a:buClr>
              <a:buSzPts val="4000"/>
              <a:buNone/>
              <a:defRPr sz="4000">
                <a:solidFill>
                  <a:schemeClr val="accent3"/>
                </a:solidFill>
              </a:defRPr>
            </a:lvl7pPr>
            <a:lvl8pPr lvl="7" algn="ctr">
              <a:spcBef>
                <a:spcPts val="0"/>
              </a:spcBef>
              <a:spcAft>
                <a:spcPts val="0"/>
              </a:spcAft>
              <a:buClr>
                <a:schemeClr val="accent3"/>
              </a:buClr>
              <a:buSzPts val="4000"/>
              <a:buNone/>
              <a:defRPr sz="4000">
                <a:solidFill>
                  <a:schemeClr val="accent3"/>
                </a:solidFill>
              </a:defRPr>
            </a:lvl8pPr>
            <a:lvl9pPr lvl="8" algn="ctr">
              <a:spcBef>
                <a:spcPts val="0"/>
              </a:spcBef>
              <a:spcAft>
                <a:spcPts val="0"/>
              </a:spcAft>
              <a:buClr>
                <a:schemeClr val="accent3"/>
              </a:buClr>
              <a:buSzPts val="4000"/>
              <a:buNone/>
              <a:defRPr sz="4000">
                <a:solidFill>
                  <a:schemeClr val="accent3"/>
                </a:solidFill>
              </a:defRPr>
            </a:lvl9pPr>
          </a:lstStyle>
          <a:p>
            <a:endParaRPr/>
          </a:p>
        </p:txBody>
      </p:sp>
      <p:sp>
        <p:nvSpPr>
          <p:cNvPr id="1318" name="Google Shape;1318;p15"/>
          <p:cNvSpPr txBox="1">
            <a:spLocks noGrp="1"/>
          </p:cNvSpPr>
          <p:nvPr>
            <p:ph type="subTitle" idx="1"/>
          </p:nvPr>
        </p:nvSpPr>
        <p:spPr>
          <a:xfrm>
            <a:off x="2867700" y="2622175"/>
            <a:ext cx="3408600" cy="67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100"/>
              <a:buFont typeface="Nunito"/>
              <a:buNone/>
              <a:defRPr sz="2100">
                <a:solidFill>
                  <a:schemeClr val="accent2"/>
                </a:solidFill>
                <a:latin typeface="Nunito"/>
                <a:ea typeface="Nunito"/>
                <a:cs typeface="Nunito"/>
                <a:sym typeface="Nunito"/>
              </a:defRPr>
            </a:lvl1pPr>
            <a:lvl2pPr lvl="1"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2pPr>
            <a:lvl3pPr lvl="2"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3pPr>
            <a:lvl4pPr lvl="3"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4pPr>
            <a:lvl5pPr lvl="4"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5pPr>
            <a:lvl6pPr lvl="5"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6pPr>
            <a:lvl7pPr lvl="6"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7pPr>
            <a:lvl8pPr lvl="7"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8pPr>
            <a:lvl9pPr lvl="8"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9pPr>
          </a:lstStyle>
          <a:p>
            <a:endParaRPr/>
          </a:p>
        </p:txBody>
      </p:sp>
      <p:sp>
        <p:nvSpPr>
          <p:cNvPr id="1319" name="Google Shape;1319;p15"/>
          <p:cNvSpPr txBox="1">
            <a:spLocks noGrp="1"/>
          </p:cNvSpPr>
          <p:nvPr>
            <p:ph type="subTitle" idx="2"/>
          </p:nvPr>
        </p:nvSpPr>
        <p:spPr>
          <a:xfrm>
            <a:off x="2867700" y="3329850"/>
            <a:ext cx="3408600" cy="67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Font typeface="Nunito"/>
              <a:buNone/>
              <a:defRPr sz="2100">
                <a:solidFill>
                  <a:schemeClr val="accent2"/>
                </a:solidFill>
                <a:latin typeface="Nunito ExtraBold"/>
                <a:ea typeface="Nunito ExtraBold"/>
                <a:cs typeface="Nunito ExtraBold"/>
                <a:sym typeface="Nunito ExtraBold"/>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1320" name="Google Shape;1320;p15"/>
          <p:cNvGrpSpPr/>
          <p:nvPr/>
        </p:nvGrpSpPr>
        <p:grpSpPr>
          <a:xfrm>
            <a:off x="291107" y="355950"/>
            <a:ext cx="545422" cy="666492"/>
            <a:chOff x="2859835" y="2776139"/>
            <a:chExt cx="634581" cy="775442"/>
          </a:xfrm>
        </p:grpSpPr>
        <p:sp>
          <p:nvSpPr>
            <p:cNvPr id="1321" name="Google Shape;1321;p15"/>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15"/>
          <p:cNvGrpSpPr/>
          <p:nvPr/>
        </p:nvGrpSpPr>
        <p:grpSpPr>
          <a:xfrm>
            <a:off x="837643" y="246679"/>
            <a:ext cx="330676" cy="507632"/>
            <a:chOff x="1603769" y="107044"/>
            <a:chExt cx="384731" cy="590613"/>
          </a:xfrm>
        </p:grpSpPr>
        <p:sp>
          <p:nvSpPr>
            <p:cNvPr id="1325" name="Google Shape;1325;p15"/>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15"/>
          <p:cNvGrpSpPr/>
          <p:nvPr/>
        </p:nvGrpSpPr>
        <p:grpSpPr>
          <a:xfrm rot="10800000">
            <a:off x="421653" y="1212619"/>
            <a:ext cx="606382" cy="616689"/>
            <a:chOff x="3027518" y="-1395725"/>
            <a:chExt cx="705506" cy="717497"/>
          </a:xfrm>
        </p:grpSpPr>
        <p:sp>
          <p:nvSpPr>
            <p:cNvPr id="1333" name="Google Shape;1333;p15"/>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15"/>
          <p:cNvGrpSpPr/>
          <p:nvPr/>
        </p:nvGrpSpPr>
        <p:grpSpPr>
          <a:xfrm>
            <a:off x="1045944" y="871518"/>
            <a:ext cx="158924" cy="202737"/>
            <a:chOff x="2947570" y="-1075969"/>
            <a:chExt cx="184903" cy="235878"/>
          </a:xfrm>
        </p:grpSpPr>
        <p:sp>
          <p:nvSpPr>
            <p:cNvPr id="1343" name="Google Shape;1343;p15"/>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15"/>
          <p:cNvGrpSpPr/>
          <p:nvPr/>
        </p:nvGrpSpPr>
        <p:grpSpPr>
          <a:xfrm>
            <a:off x="273209" y="511759"/>
            <a:ext cx="110824" cy="110824"/>
            <a:chOff x="794923" y="2795124"/>
            <a:chExt cx="128941" cy="128941"/>
          </a:xfrm>
        </p:grpSpPr>
        <p:sp>
          <p:nvSpPr>
            <p:cNvPr id="1347" name="Google Shape;1347;p1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15"/>
          <p:cNvGrpSpPr/>
          <p:nvPr/>
        </p:nvGrpSpPr>
        <p:grpSpPr>
          <a:xfrm>
            <a:off x="1309066" y="453239"/>
            <a:ext cx="187263" cy="187264"/>
            <a:chOff x="1447449" y="4268259"/>
            <a:chExt cx="217875" cy="217875"/>
          </a:xfrm>
        </p:grpSpPr>
        <p:sp>
          <p:nvSpPr>
            <p:cNvPr id="1350" name="Google Shape;1350;p1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5"/>
          <p:cNvGrpSpPr/>
          <p:nvPr/>
        </p:nvGrpSpPr>
        <p:grpSpPr>
          <a:xfrm>
            <a:off x="1670680" y="195349"/>
            <a:ext cx="158924" cy="202737"/>
            <a:chOff x="2947570" y="-1075969"/>
            <a:chExt cx="184903" cy="235878"/>
          </a:xfrm>
        </p:grpSpPr>
        <p:sp>
          <p:nvSpPr>
            <p:cNvPr id="1359" name="Google Shape;1359;p15"/>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15"/>
          <p:cNvGrpSpPr/>
          <p:nvPr/>
        </p:nvGrpSpPr>
        <p:grpSpPr>
          <a:xfrm>
            <a:off x="559039" y="4454821"/>
            <a:ext cx="308365" cy="307514"/>
            <a:chOff x="2601030" y="2721166"/>
            <a:chExt cx="358773" cy="357783"/>
          </a:xfrm>
        </p:grpSpPr>
        <p:sp>
          <p:nvSpPr>
            <p:cNvPr id="1363" name="Google Shape;1363;p15"/>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15"/>
          <p:cNvGrpSpPr/>
          <p:nvPr/>
        </p:nvGrpSpPr>
        <p:grpSpPr>
          <a:xfrm>
            <a:off x="8337142" y="445864"/>
            <a:ext cx="187263" cy="187264"/>
            <a:chOff x="1447449" y="4268259"/>
            <a:chExt cx="217875" cy="217875"/>
          </a:xfrm>
        </p:grpSpPr>
        <p:sp>
          <p:nvSpPr>
            <p:cNvPr id="1372" name="Google Shape;1372;p1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15"/>
          <p:cNvGrpSpPr/>
          <p:nvPr/>
        </p:nvGrpSpPr>
        <p:grpSpPr>
          <a:xfrm rot="3599929">
            <a:off x="7799091" y="3825511"/>
            <a:ext cx="717247" cy="750757"/>
            <a:chOff x="3153626" y="-2653955"/>
            <a:chExt cx="834426" cy="873411"/>
          </a:xfrm>
        </p:grpSpPr>
        <p:sp>
          <p:nvSpPr>
            <p:cNvPr id="1381" name="Google Shape;1381;p15"/>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15"/>
          <p:cNvGrpSpPr/>
          <p:nvPr/>
        </p:nvGrpSpPr>
        <p:grpSpPr>
          <a:xfrm>
            <a:off x="8601310" y="3081742"/>
            <a:ext cx="166649" cy="167500"/>
            <a:chOff x="3407917" y="-1400250"/>
            <a:chExt cx="193891" cy="194881"/>
          </a:xfrm>
        </p:grpSpPr>
        <p:sp>
          <p:nvSpPr>
            <p:cNvPr id="1389" name="Google Shape;1389;p15"/>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15"/>
          <p:cNvGrpSpPr/>
          <p:nvPr/>
        </p:nvGrpSpPr>
        <p:grpSpPr>
          <a:xfrm>
            <a:off x="8286199" y="4272010"/>
            <a:ext cx="576312" cy="578897"/>
            <a:chOff x="1889565" y="-3382437"/>
            <a:chExt cx="670520" cy="673527"/>
          </a:xfrm>
        </p:grpSpPr>
        <p:sp>
          <p:nvSpPr>
            <p:cNvPr id="1398" name="Google Shape;1398;p1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5"/>
          <p:cNvGrpSpPr/>
          <p:nvPr/>
        </p:nvGrpSpPr>
        <p:grpSpPr>
          <a:xfrm>
            <a:off x="8583070" y="3689955"/>
            <a:ext cx="202705" cy="497323"/>
            <a:chOff x="6219428" y="3871144"/>
            <a:chExt cx="235841" cy="578619"/>
          </a:xfrm>
        </p:grpSpPr>
        <p:sp>
          <p:nvSpPr>
            <p:cNvPr id="1404" name="Google Shape;1404;p15"/>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5"/>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5"/>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15"/>
          <p:cNvGrpSpPr/>
          <p:nvPr/>
        </p:nvGrpSpPr>
        <p:grpSpPr>
          <a:xfrm>
            <a:off x="8350826" y="3457905"/>
            <a:ext cx="196716" cy="249985"/>
            <a:chOff x="2079424" y="521748"/>
            <a:chExt cx="228873" cy="290850"/>
          </a:xfrm>
        </p:grpSpPr>
        <p:sp>
          <p:nvSpPr>
            <p:cNvPr id="1408" name="Google Shape;1408;p15"/>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5"/>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5"/>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15"/>
          <p:cNvGrpSpPr/>
          <p:nvPr/>
        </p:nvGrpSpPr>
        <p:grpSpPr>
          <a:xfrm rot="-5400000">
            <a:off x="7341839" y="4402664"/>
            <a:ext cx="479293" cy="479293"/>
            <a:chOff x="3560335" y="-646412"/>
            <a:chExt cx="557642" cy="557642"/>
          </a:xfrm>
        </p:grpSpPr>
        <p:sp>
          <p:nvSpPr>
            <p:cNvPr id="1412" name="Google Shape;1412;p1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1"/>
        <p:cNvGrpSpPr/>
        <p:nvPr/>
      </p:nvGrpSpPr>
      <p:grpSpPr>
        <a:xfrm>
          <a:off x="0" y="0"/>
          <a:ext cx="0" cy="0"/>
          <a:chOff x="0" y="0"/>
          <a:chExt cx="0" cy="0"/>
        </a:xfrm>
      </p:grpSpPr>
      <p:sp>
        <p:nvSpPr>
          <p:cNvPr id="1422" name="Google Shape;1422;p1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txBox="1">
            <a:spLocks noGrp="1"/>
          </p:cNvSpPr>
          <p:nvPr>
            <p:ph type="title"/>
          </p:nvPr>
        </p:nvSpPr>
        <p:spPr>
          <a:xfrm>
            <a:off x="2357100" y="3323481"/>
            <a:ext cx="4429800" cy="32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Nunito"/>
              <a:buNone/>
              <a:defRPr sz="2000">
                <a:latin typeface="Nunito"/>
                <a:ea typeface="Nunito"/>
                <a:cs typeface="Nunito"/>
                <a:sym typeface="Nunito"/>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1424" name="Google Shape;1424;p16"/>
          <p:cNvSpPr txBox="1">
            <a:spLocks noGrp="1"/>
          </p:cNvSpPr>
          <p:nvPr>
            <p:ph type="subTitle" idx="1"/>
          </p:nvPr>
        </p:nvSpPr>
        <p:spPr>
          <a:xfrm>
            <a:off x="2357100" y="1493619"/>
            <a:ext cx="4429800" cy="167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Nunito"/>
              <a:buNone/>
              <a:defRPr sz="2500" b="1">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1425" name="Google Shape;1425;p16"/>
          <p:cNvGrpSpPr/>
          <p:nvPr/>
        </p:nvGrpSpPr>
        <p:grpSpPr>
          <a:xfrm>
            <a:off x="7351905" y="268838"/>
            <a:ext cx="200704" cy="200674"/>
            <a:chOff x="6886110" y="773687"/>
            <a:chExt cx="249074" cy="249037"/>
          </a:xfrm>
        </p:grpSpPr>
        <p:sp>
          <p:nvSpPr>
            <p:cNvPr id="1426" name="Google Shape;1426;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16"/>
          <p:cNvGrpSpPr/>
          <p:nvPr/>
        </p:nvGrpSpPr>
        <p:grpSpPr>
          <a:xfrm>
            <a:off x="8141885" y="268820"/>
            <a:ext cx="488729" cy="597143"/>
            <a:chOff x="6180225" y="405175"/>
            <a:chExt cx="606514" cy="741056"/>
          </a:xfrm>
        </p:grpSpPr>
        <p:sp>
          <p:nvSpPr>
            <p:cNvPr id="1435" name="Google Shape;1435;p1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6"/>
          <p:cNvGrpSpPr/>
          <p:nvPr/>
        </p:nvGrpSpPr>
        <p:grpSpPr>
          <a:xfrm>
            <a:off x="7549593" y="487835"/>
            <a:ext cx="798796" cy="813307"/>
            <a:chOff x="3411440" y="2423377"/>
            <a:chExt cx="991309" cy="1009316"/>
          </a:xfrm>
        </p:grpSpPr>
        <p:sp>
          <p:nvSpPr>
            <p:cNvPr id="1439" name="Google Shape;1439;p16"/>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16"/>
          <p:cNvGrpSpPr/>
          <p:nvPr/>
        </p:nvGrpSpPr>
        <p:grpSpPr>
          <a:xfrm>
            <a:off x="8461216" y="938470"/>
            <a:ext cx="411494" cy="664330"/>
            <a:chOff x="4698532" y="1605962"/>
            <a:chExt cx="510665" cy="824436"/>
          </a:xfrm>
        </p:grpSpPr>
        <p:sp>
          <p:nvSpPr>
            <p:cNvPr id="1444" name="Google Shape;1444;p16"/>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16"/>
          <p:cNvGrpSpPr/>
          <p:nvPr/>
        </p:nvGrpSpPr>
        <p:grpSpPr>
          <a:xfrm>
            <a:off x="8709353" y="1780119"/>
            <a:ext cx="110824" cy="110824"/>
            <a:chOff x="794923" y="2795124"/>
            <a:chExt cx="128941" cy="128941"/>
          </a:xfrm>
        </p:grpSpPr>
        <p:sp>
          <p:nvSpPr>
            <p:cNvPr id="1448" name="Google Shape;1448;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16"/>
          <p:cNvGrpSpPr/>
          <p:nvPr/>
        </p:nvGrpSpPr>
        <p:grpSpPr>
          <a:xfrm>
            <a:off x="612881" y="439171"/>
            <a:ext cx="200704" cy="200674"/>
            <a:chOff x="6886110" y="773687"/>
            <a:chExt cx="249074" cy="249037"/>
          </a:xfrm>
        </p:grpSpPr>
        <p:sp>
          <p:nvSpPr>
            <p:cNvPr id="1451" name="Google Shape;1451;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16"/>
          <p:cNvGrpSpPr/>
          <p:nvPr/>
        </p:nvGrpSpPr>
        <p:grpSpPr>
          <a:xfrm>
            <a:off x="295591" y="3283590"/>
            <a:ext cx="393370" cy="344419"/>
            <a:chOff x="299281" y="2848081"/>
            <a:chExt cx="457673" cy="400720"/>
          </a:xfrm>
        </p:grpSpPr>
        <p:sp>
          <p:nvSpPr>
            <p:cNvPr id="1460" name="Google Shape;1460;p16"/>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6"/>
          <p:cNvGrpSpPr/>
          <p:nvPr/>
        </p:nvGrpSpPr>
        <p:grpSpPr>
          <a:xfrm>
            <a:off x="307452" y="2990647"/>
            <a:ext cx="110824" cy="110824"/>
            <a:chOff x="794923" y="2795124"/>
            <a:chExt cx="128941" cy="128941"/>
          </a:xfrm>
        </p:grpSpPr>
        <p:sp>
          <p:nvSpPr>
            <p:cNvPr id="1463" name="Google Shape;1463;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16"/>
          <p:cNvGrpSpPr/>
          <p:nvPr/>
        </p:nvGrpSpPr>
        <p:grpSpPr>
          <a:xfrm>
            <a:off x="788879" y="4086004"/>
            <a:ext cx="645057" cy="788475"/>
            <a:chOff x="794919" y="4014442"/>
            <a:chExt cx="750503" cy="917365"/>
          </a:xfrm>
        </p:grpSpPr>
        <p:sp>
          <p:nvSpPr>
            <p:cNvPr id="1466" name="Google Shape;1466;p1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6"/>
          <p:cNvGrpSpPr/>
          <p:nvPr/>
        </p:nvGrpSpPr>
        <p:grpSpPr>
          <a:xfrm>
            <a:off x="686271" y="3621286"/>
            <a:ext cx="181240" cy="670823"/>
            <a:chOff x="2419167" y="1286206"/>
            <a:chExt cx="210867" cy="780480"/>
          </a:xfrm>
        </p:grpSpPr>
        <p:sp>
          <p:nvSpPr>
            <p:cNvPr id="1470" name="Google Shape;1470;p1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6"/>
          <p:cNvGrpSpPr/>
          <p:nvPr/>
        </p:nvGrpSpPr>
        <p:grpSpPr>
          <a:xfrm>
            <a:off x="273142" y="4265007"/>
            <a:ext cx="438065" cy="480997"/>
            <a:chOff x="1693693" y="-2602979"/>
            <a:chExt cx="509674" cy="559624"/>
          </a:xfrm>
        </p:grpSpPr>
        <p:sp>
          <p:nvSpPr>
            <p:cNvPr id="1486" name="Google Shape;1486;p16"/>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16"/>
          <p:cNvSpPr/>
          <p:nvPr/>
        </p:nvSpPr>
        <p:spPr>
          <a:xfrm>
            <a:off x="448008" y="4025981"/>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3">
  <p:cSld name="CUSTOM_7">
    <p:spTree>
      <p:nvGrpSpPr>
        <p:cNvPr id="1" name="Shape 1749"/>
        <p:cNvGrpSpPr/>
        <p:nvPr/>
      </p:nvGrpSpPr>
      <p:grpSpPr>
        <a:xfrm>
          <a:off x="0" y="0"/>
          <a:ext cx="0" cy="0"/>
          <a:chOff x="0" y="0"/>
          <a:chExt cx="0" cy="0"/>
        </a:xfrm>
      </p:grpSpPr>
      <p:sp>
        <p:nvSpPr>
          <p:cNvPr id="1750" name="Google Shape;1750;p19"/>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9"/>
          <p:cNvSpPr txBox="1">
            <a:spLocks noGrp="1"/>
          </p:cNvSpPr>
          <p:nvPr>
            <p:ph type="title"/>
          </p:nvPr>
        </p:nvSpPr>
        <p:spPr>
          <a:xfrm>
            <a:off x="523350" y="539500"/>
            <a:ext cx="80973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a:endParaRPr/>
          </a:p>
        </p:txBody>
      </p:sp>
      <p:sp>
        <p:nvSpPr>
          <p:cNvPr id="1752" name="Google Shape;1752;p19"/>
          <p:cNvSpPr txBox="1">
            <a:spLocks noGrp="1"/>
          </p:cNvSpPr>
          <p:nvPr>
            <p:ph type="subTitle" idx="1"/>
          </p:nvPr>
        </p:nvSpPr>
        <p:spPr>
          <a:xfrm>
            <a:off x="1039775" y="2770999"/>
            <a:ext cx="1658400" cy="283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753" name="Google Shape;1753;p19"/>
          <p:cNvSpPr txBox="1">
            <a:spLocks noGrp="1"/>
          </p:cNvSpPr>
          <p:nvPr>
            <p:ph type="subTitle" idx="2"/>
          </p:nvPr>
        </p:nvSpPr>
        <p:spPr>
          <a:xfrm>
            <a:off x="1039775"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1754" name="Google Shape;1754;p19"/>
          <p:cNvSpPr txBox="1">
            <a:spLocks noGrp="1"/>
          </p:cNvSpPr>
          <p:nvPr>
            <p:ph type="subTitle" idx="3"/>
          </p:nvPr>
        </p:nvSpPr>
        <p:spPr>
          <a:xfrm>
            <a:off x="3742800" y="2770999"/>
            <a:ext cx="1658400" cy="28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755" name="Google Shape;1755;p19"/>
          <p:cNvSpPr txBox="1">
            <a:spLocks noGrp="1"/>
          </p:cNvSpPr>
          <p:nvPr>
            <p:ph type="subTitle" idx="4"/>
          </p:nvPr>
        </p:nvSpPr>
        <p:spPr>
          <a:xfrm>
            <a:off x="3742800"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sp>
        <p:nvSpPr>
          <p:cNvPr id="1756" name="Google Shape;1756;p19"/>
          <p:cNvSpPr txBox="1">
            <a:spLocks noGrp="1"/>
          </p:cNvSpPr>
          <p:nvPr>
            <p:ph type="subTitle" idx="5"/>
          </p:nvPr>
        </p:nvSpPr>
        <p:spPr>
          <a:xfrm>
            <a:off x="6445825" y="2770999"/>
            <a:ext cx="1658400" cy="28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757" name="Google Shape;1757;p19"/>
          <p:cNvSpPr txBox="1">
            <a:spLocks noGrp="1"/>
          </p:cNvSpPr>
          <p:nvPr>
            <p:ph type="subTitle" idx="6"/>
          </p:nvPr>
        </p:nvSpPr>
        <p:spPr>
          <a:xfrm>
            <a:off x="6445825"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a:endParaRPr/>
          </a:p>
        </p:txBody>
      </p:sp>
      <p:grpSp>
        <p:nvGrpSpPr>
          <p:cNvPr id="1758" name="Google Shape;1758;p19"/>
          <p:cNvGrpSpPr/>
          <p:nvPr/>
        </p:nvGrpSpPr>
        <p:grpSpPr>
          <a:xfrm>
            <a:off x="8430777" y="233346"/>
            <a:ext cx="308365" cy="307514"/>
            <a:chOff x="2601030" y="2721166"/>
            <a:chExt cx="358773" cy="357783"/>
          </a:xfrm>
        </p:grpSpPr>
        <p:sp>
          <p:nvSpPr>
            <p:cNvPr id="1759" name="Google Shape;1759;p19"/>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9"/>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9"/>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9"/>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9"/>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9"/>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9"/>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9"/>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19"/>
          <p:cNvGrpSpPr/>
          <p:nvPr/>
        </p:nvGrpSpPr>
        <p:grpSpPr>
          <a:xfrm rot="5400000">
            <a:off x="8148404" y="4139260"/>
            <a:ext cx="717273" cy="750784"/>
            <a:chOff x="3153626" y="-2653955"/>
            <a:chExt cx="834426" cy="873411"/>
          </a:xfrm>
        </p:grpSpPr>
        <p:sp>
          <p:nvSpPr>
            <p:cNvPr id="1768" name="Google Shape;1768;p19"/>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9"/>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9"/>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9"/>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9"/>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9"/>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9"/>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19"/>
          <p:cNvGrpSpPr/>
          <p:nvPr/>
        </p:nvGrpSpPr>
        <p:grpSpPr>
          <a:xfrm>
            <a:off x="8753710" y="4076015"/>
            <a:ext cx="166649" cy="167500"/>
            <a:chOff x="3407917" y="-1400250"/>
            <a:chExt cx="193891" cy="194881"/>
          </a:xfrm>
        </p:grpSpPr>
        <p:sp>
          <p:nvSpPr>
            <p:cNvPr id="1776" name="Google Shape;1776;p19"/>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9"/>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9"/>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9"/>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9"/>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9"/>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9"/>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9"/>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19"/>
          <p:cNvGrpSpPr/>
          <p:nvPr/>
        </p:nvGrpSpPr>
        <p:grpSpPr>
          <a:xfrm>
            <a:off x="8494476" y="3730809"/>
            <a:ext cx="202705" cy="497323"/>
            <a:chOff x="6219428" y="3871144"/>
            <a:chExt cx="235841" cy="578619"/>
          </a:xfrm>
        </p:grpSpPr>
        <p:sp>
          <p:nvSpPr>
            <p:cNvPr id="1785" name="Google Shape;1785;p19"/>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9"/>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9"/>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19"/>
          <p:cNvGrpSpPr/>
          <p:nvPr/>
        </p:nvGrpSpPr>
        <p:grpSpPr>
          <a:xfrm>
            <a:off x="8689136" y="3445511"/>
            <a:ext cx="196716" cy="249985"/>
            <a:chOff x="2079424" y="521748"/>
            <a:chExt cx="228873" cy="290850"/>
          </a:xfrm>
        </p:grpSpPr>
        <p:sp>
          <p:nvSpPr>
            <p:cNvPr id="1789" name="Google Shape;1789;p1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19"/>
          <p:cNvGrpSpPr/>
          <p:nvPr/>
        </p:nvGrpSpPr>
        <p:grpSpPr>
          <a:xfrm>
            <a:off x="8276124" y="3903314"/>
            <a:ext cx="110824" cy="110824"/>
            <a:chOff x="794923" y="2795124"/>
            <a:chExt cx="128941" cy="128941"/>
          </a:xfrm>
        </p:grpSpPr>
        <p:sp>
          <p:nvSpPr>
            <p:cNvPr id="1793" name="Google Shape;1793;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19"/>
          <p:cNvGrpSpPr/>
          <p:nvPr/>
        </p:nvGrpSpPr>
        <p:grpSpPr>
          <a:xfrm>
            <a:off x="7881342" y="4733713"/>
            <a:ext cx="110824" cy="110824"/>
            <a:chOff x="794923" y="2795124"/>
            <a:chExt cx="128941" cy="128941"/>
          </a:xfrm>
        </p:grpSpPr>
        <p:sp>
          <p:nvSpPr>
            <p:cNvPr id="1796" name="Google Shape;1796;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19"/>
          <p:cNvGrpSpPr/>
          <p:nvPr/>
        </p:nvGrpSpPr>
        <p:grpSpPr>
          <a:xfrm>
            <a:off x="381602" y="3967969"/>
            <a:ext cx="576312" cy="578897"/>
            <a:chOff x="1889565" y="-3382437"/>
            <a:chExt cx="670520" cy="673527"/>
          </a:xfrm>
        </p:grpSpPr>
        <p:sp>
          <p:nvSpPr>
            <p:cNvPr id="1799" name="Google Shape;1799;p19"/>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9"/>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9"/>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9"/>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9"/>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19"/>
          <p:cNvGrpSpPr/>
          <p:nvPr/>
        </p:nvGrpSpPr>
        <p:grpSpPr>
          <a:xfrm>
            <a:off x="328711" y="3640601"/>
            <a:ext cx="196716" cy="249985"/>
            <a:chOff x="2079424" y="521748"/>
            <a:chExt cx="228873" cy="290850"/>
          </a:xfrm>
        </p:grpSpPr>
        <p:sp>
          <p:nvSpPr>
            <p:cNvPr id="1805" name="Google Shape;1805;p1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8" name="Google Shape;1808;p19"/>
          <p:cNvGrpSpPr/>
          <p:nvPr/>
        </p:nvGrpSpPr>
        <p:grpSpPr>
          <a:xfrm rot="-5400000">
            <a:off x="718775" y="4327841"/>
            <a:ext cx="479293" cy="479293"/>
            <a:chOff x="3560335" y="-646412"/>
            <a:chExt cx="557642" cy="557642"/>
          </a:xfrm>
        </p:grpSpPr>
        <p:sp>
          <p:nvSpPr>
            <p:cNvPr id="1809" name="Google Shape;1809;p19"/>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9"/>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9"/>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9"/>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9"/>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9"/>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9"/>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9"/>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9"/>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19"/>
          <p:cNvGrpSpPr/>
          <p:nvPr/>
        </p:nvGrpSpPr>
        <p:grpSpPr>
          <a:xfrm>
            <a:off x="436331" y="262633"/>
            <a:ext cx="200704" cy="200674"/>
            <a:chOff x="6886110" y="773687"/>
            <a:chExt cx="249074" cy="249037"/>
          </a:xfrm>
        </p:grpSpPr>
        <p:sp>
          <p:nvSpPr>
            <p:cNvPr id="1819" name="Google Shape;1819;p19"/>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9"/>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9"/>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9"/>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9"/>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9"/>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9"/>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9"/>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19"/>
          <p:cNvSpPr/>
          <p:nvPr/>
        </p:nvSpPr>
        <p:spPr>
          <a:xfrm>
            <a:off x="224620" y="34957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19"/>
          <p:cNvGrpSpPr/>
          <p:nvPr/>
        </p:nvGrpSpPr>
        <p:grpSpPr>
          <a:xfrm>
            <a:off x="1265956" y="4699501"/>
            <a:ext cx="110824" cy="110824"/>
            <a:chOff x="794923" y="2795124"/>
            <a:chExt cx="128941" cy="128941"/>
          </a:xfrm>
        </p:grpSpPr>
        <p:sp>
          <p:nvSpPr>
            <p:cNvPr id="1829" name="Google Shape;1829;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19"/>
          <p:cNvGrpSpPr/>
          <p:nvPr/>
        </p:nvGrpSpPr>
        <p:grpSpPr>
          <a:xfrm>
            <a:off x="328869" y="4548063"/>
            <a:ext cx="110824" cy="110824"/>
            <a:chOff x="794923" y="2795124"/>
            <a:chExt cx="128941" cy="128941"/>
          </a:xfrm>
        </p:grpSpPr>
        <p:sp>
          <p:nvSpPr>
            <p:cNvPr id="1832" name="Google Shape;1832;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1pPr>
            <a:lvl2pPr marL="914400" lvl="1"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2pPr>
            <a:lvl3pPr marL="1371600" lvl="2"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3pPr>
            <a:lvl4pPr marL="1828800" lvl="3"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4pPr>
            <a:lvl5pPr marL="2286000" lvl="4"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5pPr>
            <a:lvl6pPr marL="2743200" lvl="5"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6pPr>
            <a:lvl7pPr marL="3200400" lvl="6"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7pPr>
            <a:lvl8pPr marL="3657600" lvl="7"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8pPr>
            <a:lvl9pPr marL="4114800" lvl="8" indent="-304800">
              <a:lnSpc>
                <a:spcPct val="115000"/>
              </a:lnSpc>
              <a:spcBef>
                <a:spcPts val="1600"/>
              </a:spcBef>
              <a:spcAft>
                <a:spcPts val="1600"/>
              </a:spcAft>
              <a:buClr>
                <a:schemeClr val="dk1"/>
              </a:buClr>
              <a:buSzPts val="1200"/>
              <a:buFont typeface="Nunito Light"/>
              <a:buChar char="■"/>
              <a:defRPr sz="1200">
                <a:solidFill>
                  <a:schemeClr val="dk1"/>
                </a:solidFill>
                <a:latin typeface="Nunito Light"/>
                <a:ea typeface="Nunito Light"/>
                <a:cs typeface="Nunito Light"/>
                <a:sym typeface="Nuni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1" r:id="rId7"/>
    <p:sldLayoutId id="2147483662" r:id="rId8"/>
    <p:sldLayoutId id="2147483665"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15:clr>
            <a:srgbClr val="EA4335"/>
          </p15:clr>
        </p15:guide>
        <p15:guide id="7" orient="horz" pos="1620">
          <p15:clr>
            <a:srgbClr val="EA4335"/>
          </p15:clr>
        </p15:guide>
        <p15:guide id="8" orient="horz" pos="3237">
          <p15:clr>
            <a:srgbClr val="EA4335"/>
          </p15:clr>
        </p15:guide>
        <p15:guide id="9" orient="horz" pos="2903">
          <p15:clr>
            <a:srgbClr val="EA4335"/>
          </p15:clr>
        </p15:guide>
        <p15:guide id="10" orient="horz" pos="340">
          <p15:clr>
            <a:srgbClr val="EA4335"/>
          </p15:clr>
        </p15:guide>
        <p15:guide id="11" orient="horz" pos="61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ctrTitle"/>
          </p:nvPr>
        </p:nvSpPr>
        <p:spPr>
          <a:xfrm>
            <a:off x="1294108" y="1813302"/>
            <a:ext cx="6555783" cy="2355742"/>
          </a:xfrm>
          <a:prstGeom prst="rect">
            <a:avLst/>
          </a:prstGeom>
        </p:spPr>
        <p:txBody>
          <a:bodyPr spcFirstLastPara="1" wrap="square" lIns="91425" tIns="91425" rIns="91425" bIns="91425" anchor="ctr" anchorCtr="0">
            <a:noAutofit/>
          </a:bodyPr>
          <a:lstStyle/>
          <a:p>
            <a:pPr lvl="0"/>
            <a:r>
              <a:rPr lang="en" sz="2400" dirty="0" smtClean="0">
                <a:ea typeface="Montserrat"/>
                <a:cs typeface="Montserrat"/>
              </a:rPr>
              <a:t>Preservation Conversation and Use Of </a:t>
            </a:r>
            <a:br>
              <a:rPr lang="en" sz="2400" dirty="0" smtClean="0">
                <a:ea typeface="Montserrat"/>
                <a:cs typeface="Montserrat"/>
              </a:rPr>
            </a:br>
            <a:r>
              <a:rPr lang="en" sz="2400" dirty="0">
                <a:ea typeface="Montserrat"/>
                <a:cs typeface="Montserrat"/>
              </a:rPr>
              <a:t/>
            </a:r>
            <a:br>
              <a:rPr lang="en" sz="2400" dirty="0">
                <a:ea typeface="Montserrat"/>
                <a:cs typeface="Montserrat"/>
              </a:rPr>
            </a:br>
            <a:r>
              <a:rPr lang="en" sz="2400" dirty="0" smtClean="0">
                <a:ea typeface="Montserrat"/>
                <a:cs typeface="Montserrat"/>
              </a:rPr>
              <a:t>Manuscripts In Aligarh Muslim </a:t>
            </a:r>
            <a:br>
              <a:rPr lang="en" sz="2400" dirty="0" smtClean="0">
                <a:ea typeface="Montserrat"/>
                <a:cs typeface="Montserrat"/>
              </a:rPr>
            </a:br>
            <a:r>
              <a:rPr lang="en" sz="2400" dirty="0">
                <a:ea typeface="Montserrat"/>
                <a:cs typeface="Montserrat"/>
              </a:rPr>
              <a:t/>
            </a:r>
            <a:br>
              <a:rPr lang="en" sz="2400" dirty="0">
                <a:ea typeface="Montserrat"/>
                <a:cs typeface="Montserrat"/>
              </a:rPr>
            </a:br>
            <a:r>
              <a:rPr lang="en" sz="2400" dirty="0" smtClean="0">
                <a:ea typeface="Montserrat"/>
                <a:cs typeface="Montserrat"/>
              </a:rPr>
              <a:t>University Library: A Case Study</a:t>
            </a:r>
            <a:endParaRPr sz="2400" dirty="0">
              <a:solidFill>
                <a:schemeClr val="accent3"/>
              </a:solidFill>
              <a:latin typeface="Montserrat"/>
              <a:ea typeface="Montserrat"/>
              <a:cs typeface="Montserrat"/>
              <a:sym typeface="Montserrat"/>
            </a:endParaRPr>
          </a:p>
        </p:txBody>
      </p:sp>
      <p:sp>
        <p:nvSpPr>
          <p:cNvPr id="2708" name="Google Shape;2708;p32"/>
          <p:cNvSpPr txBox="1">
            <a:spLocks noGrp="1"/>
          </p:cNvSpPr>
          <p:nvPr>
            <p:ph type="subTitle" idx="1"/>
          </p:nvPr>
        </p:nvSpPr>
        <p:spPr>
          <a:xfrm>
            <a:off x="1180709" y="1414688"/>
            <a:ext cx="6444458" cy="7972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smtClean="0">
                <a:latin typeface="Narkisim" panose="020E0502050101010101" pitchFamily="34" charset="-79"/>
                <a:cs typeface="Narkisim" panose="020E0502050101010101" pitchFamily="34" charset="-79"/>
              </a:rPr>
              <a:t>Review </a:t>
            </a:r>
            <a:r>
              <a:rPr lang="en-US" sz="3200" b="1" dirty="0" err="1" smtClean="0">
                <a:latin typeface="Narkisim" panose="020E0502050101010101" pitchFamily="34" charset="-79"/>
                <a:cs typeface="Narkisim" panose="020E0502050101010101" pitchFamily="34" charset="-79"/>
              </a:rPr>
              <a:t>Jurnal</a:t>
            </a:r>
            <a:endParaRPr sz="3200" b="1" dirty="0">
              <a:latin typeface="Narkisim" panose="020E0502050101010101" pitchFamily="34" charset="-79"/>
              <a:cs typeface="Narkisim" panose="020E0502050101010101" pitchFamily="34"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718"/>
        <p:cNvGrpSpPr/>
        <p:nvPr/>
      </p:nvGrpSpPr>
      <p:grpSpPr>
        <a:xfrm>
          <a:off x="0" y="0"/>
          <a:ext cx="0" cy="0"/>
          <a:chOff x="0" y="0"/>
          <a:chExt cx="0" cy="0"/>
        </a:xfrm>
      </p:grpSpPr>
      <p:sp>
        <p:nvSpPr>
          <p:cNvPr id="2719" name="Google Shape;2719;p34"/>
          <p:cNvSpPr txBox="1">
            <a:spLocks noGrp="1"/>
          </p:cNvSpPr>
          <p:nvPr>
            <p:ph type="title"/>
          </p:nvPr>
        </p:nvSpPr>
        <p:spPr>
          <a:xfrm>
            <a:off x="1981350" y="539500"/>
            <a:ext cx="51813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Kelompok 20</a:t>
            </a:r>
            <a:endParaRPr dirty="0"/>
          </a:p>
        </p:txBody>
      </p:sp>
      <p:sp>
        <p:nvSpPr>
          <p:cNvPr id="2720" name="Google Shape;2720;p34"/>
          <p:cNvSpPr txBox="1">
            <a:spLocks noGrp="1"/>
          </p:cNvSpPr>
          <p:nvPr>
            <p:ph type="title" idx="3"/>
          </p:nvPr>
        </p:nvSpPr>
        <p:spPr>
          <a:xfrm>
            <a:off x="1552175" y="1668550"/>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21" name="Google Shape;2721;p34"/>
          <p:cNvSpPr txBox="1">
            <a:spLocks noGrp="1"/>
          </p:cNvSpPr>
          <p:nvPr>
            <p:ph type="subTitle" idx="1"/>
          </p:nvPr>
        </p:nvSpPr>
        <p:spPr>
          <a:xfrm>
            <a:off x="2583850" y="1668452"/>
            <a:ext cx="1932900" cy="4647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smtClean="0"/>
              <a:t>IZZA GARDIAN</a:t>
            </a:r>
            <a:endParaRPr dirty="0"/>
          </a:p>
        </p:txBody>
      </p:sp>
      <p:sp>
        <p:nvSpPr>
          <p:cNvPr id="2722" name="Google Shape;2722;p34"/>
          <p:cNvSpPr txBox="1">
            <a:spLocks noGrp="1"/>
          </p:cNvSpPr>
          <p:nvPr>
            <p:ph type="subTitle" idx="9"/>
          </p:nvPr>
        </p:nvSpPr>
        <p:spPr>
          <a:xfrm>
            <a:off x="2583850" y="2247876"/>
            <a:ext cx="1932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071911633001</a:t>
            </a:r>
            <a:endParaRPr dirty="0"/>
          </a:p>
        </p:txBody>
      </p:sp>
      <p:sp>
        <p:nvSpPr>
          <p:cNvPr id="2723" name="Google Shape;2723;p34"/>
          <p:cNvSpPr txBox="1">
            <a:spLocks noGrp="1"/>
          </p:cNvSpPr>
          <p:nvPr>
            <p:ph type="title" idx="4"/>
          </p:nvPr>
        </p:nvSpPr>
        <p:spPr>
          <a:xfrm>
            <a:off x="1552175" y="3187399"/>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24" name="Google Shape;2724;p34"/>
          <p:cNvSpPr txBox="1">
            <a:spLocks noGrp="1"/>
          </p:cNvSpPr>
          <p:nvPr>
            <p:ph type="subTitle" idx="2"/>
          </p:nvPr>
        </p:nvSpPr>
        <p:spPr>
          <a:xfrm>
            <a:off x="2583850" y="3187398"/>
            <a:ext cx="1932900" cy="554178"/>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 dirty="0" smtClean="0"/>
              <a:t>GEIZKA</a:t>
            </a:r>
            <a:r>
              <a:rPr lang="id-ID" dirty="0" smtClean="0"/>
              <a:t> CHARISSA</a:t>
            </a:r>
            <a:endParaRPr dirty="0"/>
          </a:p>
        </p:txBody>
      </p:sp>
      <p:sp>
        <p:nvSpPr>
          <p:cNvPr id="2725" name="Google Shape;2725;p34"/>
          <p:cNvSpPr txBox="1">
            <a:spLocks noGrp="1"/>
          </p:cNvSpPr>
          <p:nvPr>
            <p:ph type="subTitle" idx="13"/>
          </p:nvPr>
        </p:nvSpPr>
        <p:spPr>
          <a:xfrm>
            <a:off x="2583850" y="3766819"/>
            <a:ext cx="1932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071911633022</a:t>
            </a:r>
            <a:endParaRPr dirty="0"/>
          </a:p>
        </p:txBody>
      </p:sp>
      <p:sp>
        <p:nvSpPr>
          <p:cNvPr id="2726" name="Google Shape;2726;p34"/>
          <p:cNvSpPr txBox="1">
            <a:spLocks noGrp="1"/>
          </p:cNvSpPr>
          <p:nvPr>
            <p:ph type="title" idx="7"/>
          </p:nvPr>
        </p:nvSpPr>
        <p:spPr>
          <a:xfrm>
            <a:off x="4627250" y="1668450"/>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27" name="Google Shape;2727;p34"/>
          <p:cNvSpPr txBox="1">
            <a:spLocks noGrp="1"/>
          </p:cNvSpPr>
          <p:nvPr>
            <p:ph type="subTitle" idx="5"/>
          </p:nvPr>
        </p:nvSpPr>
        <p:spPr>
          <a:xfrm>
            <a:off x="5658925" y="1614197"/>
            <a:ext cx="1932900" cy="681134"/>
          </a:xfrm>
          <a:prstGeom prst="rect">
            <a:avLst/>
          </a:prstGeom>
        </p:spPr>
        <p:txBody>
          <a:bodyPr spcFirstLastPara="1" wrap="square" lIns="91425" tIns="91425" rIns="91425" bIns="0" anchor="ctr" anchorCtr="0">
            <a:noAutofit/>
          </a:bodyPr>
          <a:lstStyle/>
          <a:p>
            <a:pPr marL="0" lvl="0" indent="0" rtl="0">
              <a:spcBef>
                <a:spcPts val="0"/>
              </a:spcBef>
              <a:spcAft>
                <a:spcPts val="0"/>
              </a:spcAft>
              <a:buNone/>
            </a:pPr>
            <a:r>
              <a:rPr lang="en" dirty="0" smtClean="0"/>
              <a:t>ILMI</a:t>
            </a:r>
            <a:r>
              <a:rPr lang="id-ID" dirty="0" smtClean="0"/>
              <a:t>YATHUL LATHIFAH</a:t>
            </a:r>
            <a:endParaRPr dirty="0"/>
          </a:p>
        </p:txBody>
      </p:sp>
      <p:sp>
        <p:nvSpPr>
          <p:cNvPr id="2728" name="Google Shape;2728;p34"/>
          <p:cNvSpPr txBox="1">
            <a:spLocks noGrp="1"/>
          </p:cNvSpPr>
          <p:nvPr>
            <p:ph type="subTitle" idx="14"/>
          </p:nvPr>
        </p:nvSpPr>
        <p:spPr>
          <a:xfrm>
            <a:off x="5658925" y="2247876"/>
            <a:ext cx="1932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071911633042</a:t>
            </a:r>
            <a:endParaRPr dirty="0"/>
          </a:p>
        </p:txBody>
      </p:sp>
      <p:sp>
        <p:nvSpPr>
          <p:cNvPr id="2729" name="Google Shape;2729;p34"/>
          <p:cNvSpPr txBox="1">
            <a:spLocks noGrp="1"/>
          </p:cNvSpPr>
          <p:nvPr>
            <p:ph type="title" idx="8"/>
          </p:nvPr>
        </p:nvSpPr>
        <p:spPr>
          <a:xfrm>
            <a:off x="4627250" y="3187399"/>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30" name="Google Shape;2730;p34"/>
          <p:cNvSpPr txBox="1">
            <a:spLocks noGrp="1"/>
          </p:cNvSpPr>
          <p:nvPr>
            <p:ph type="subTitle" idx="6"/>
          </p:nvPr>
        </p:nvSpPr>
        <p:spPr>
          <a:xfrm>
            <a:off x="5658925" y="3187398"/>
            <a:ext cx="1932900" cy="554178"/>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 dirty="0" smtClean="0"/>
              <a:t>ERIC</a:t>
            </a:r>
            <a:r>
              <a:rPr lang="id-ID" dirty="0" smtClean="0"/>
              <a:t> RAHMADYA</a:t>
            </a:r>
            <a:endParaRPr dirty="0"/>
          </a:p>
        </p:txBody>
      </p:sp>
      <p:sp>
        <p:nvSpPr>
          <p:cNvPr id="2731" name="Google Shape;2731;p34"/>
          <p:cNvSpPr txBox="1">
            <a:spLocks noGrp="1"/>
          </p:cNvSpPr>
          <p:nvPr>
            <p:ph type="subTitle" idx="15"/>
          </p:nvPr>
        </p:nvSpPr>
        <p:spPr>
          <a:xfrm>
            <a:off x="5658925" y="3766819"/>
            <a:ext cx="1932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071911633080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2713" name="Google Shape;2713;p33"/>
          <p:cNvSpPr txBox="1">
            <a:spLocks noGrp="1"/>
          </p:cNvSpPr>
          <p:nvPr>
            <p:ph type="title"/>
          </p:nvPr>
        </p:nvSpPr>
        <p:spPr>
          <a:xfrm>
            <a:off x="713250" y="338022"/>
            <a:ext cx="75051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Latar Belakang Masalah</a:t>
            </a:r>
            <a:endParaRPr dirty="0"/>
          </a:p>
        </p:txBody>
      </p:sp>
      <p:sp>
        <p:nvSpPr>
          <p:cNvPr id="2714" name="Google Shape;2714;p33"/>
          <p:cNvSpPr txBox="1">
            <a:spLocks noGrp="1"/>
          </p:cNvSpPr>
          <p:nvPr>
            <p:ph type="body" idx="1"/>
          </p:nvPr>
        </p:nvSpPr>
        <p:spPr>
          <a:xfrm>
            <a:off x="713250" y="1091682"/>
            <a:ext cx="7717500" cy="3512243"/>
          </a:xfrm>
          <a:prstGeom prst="rect">
            <a:avLst/>
          </a:prstGeom>
        </p:spPr>
        <p:txBody>
          <a:bodyPr spcFirstLastPara="1" wrap="square" lIns="91425" tIns="91425" rIns="91425" bIns="91425" anchor="ctr" anchorCtr="0">
            <a:noAutofit/>
          </a:bodyPr>
          <a:lstStyle/>
          <a:p>
            <a:pPr marL="152400" indent="0" algn="just">
              <a:buNone/>
            </a:pPr>
            <a:r>
              <a:rPr lang="en-US" sz="1600" dirty="0" smtClean="0"/>
              <a:t>	</a:t>
            </a:r>
            <a:r>
              <a:rPr lang="id-ID" sz="1400" dirty="0" smtClean="0"/>
              <a:t>Naskah </a:t>
            </a:r>
            <a:r>
              <a:rPr lang="id-ID" sz="1400" dirty="0"/>
              <a:t>dianggap sebagai sumber utama untuk mengetahui karya sejarah ilmiah kami dan penciptaan terlepas dari tanah atau wilayah geografis mana pun (Butdisuwan dan Babu 2014 ). Naskah dianggap sebagai sumber paling penting dan otentik untuk mengetahui nenek moyang kita hasil intelektual. </a:t>
            </a:r>
            <a:endParaRPr lang="en-US" sz="1400" dirty="0"/>
          </a:p>
          <a:p>
            <a:pPr marL="152400" indent="0" algn="just">
              <a:buNone/>
            </a:pPr>
            <a:r>
              <a:rPr lang="en-US" sz="1400" dirty="0" smtClean="0"/>
              <a:t>	</a:t>
            </a:r>
          </a:p>
          <a:p>
            <a:pPr marL="152400" indent="0" algn="just">
              <a:buNone/>
            </a:pPr>
            <a:r>
              <a:rPr lang="en-US" sz="1400" dirty="0" smtClean="0"/>
              <a:t>	</a:t>
            </a:r>
            <a:r>
              <a:rPr lang="en-US" sz="1400" dirty="0" err="1" smtClean="0"/>
              <a:t>Warisan</a:t>
            </a:r>
            <a:r>
              <a:rPr lang="en-US" sz="1400" dirty="0" smtClean="0"/>
              <a:t> </a:t>
            </a:r>
            <a:r>
              <a:rPr lang="en-US" sz="1400" dirty="0" err="1"/>
              <a:t>budaya</a:t>
            </a:r>
            <a:r>
              <a:rPr lang="en-US" sz="1400" dirty="0"/>
              <a:t> zaman </a:t>
            </a:r>
            <a:r>
              <a:rPr lang="en-US" sz="1400" dirty="0" err="1"/>
              <a:t>dahulu</a:t>
            </a:r>
            <a:r>
              <a:rPr lang="en-US" sz="1400" dirty="0"/>
              <a:t> </a:t>
            </a:r>
            <a:r>
              <a:rPr lang="en-US" sz="1400" dirty="0" err="1"/>
              <a:t>memiliki</a:t>
            </a:r>
            <a:r>
              <a:rPr lang="en-US" sz="1400" dirty="0"/>
              <a:t> </a:t>
            </a:r>
            <a:r>
              <a:rPr lang="en-US" sz="1400" dirty="0" err="1"/>
              <a:t>bahan</a:t>
            </a:r>
            <a:r>
              <a:rPr lang="en-US" sz="1400" dirty="0"/>
              <a:t> </a:t>
            </a:r>
            <a:r>
              <a:rPr lang="en-US" sz="1400" dirty="0" err="1"/>
              <a:t>tulisan</a:t>
            </a:r>
            <a:r>
              <a:rPr lang="en-US" sz="1400" dirty="0"/>
              <a:t> yang </a:t>
            </a:r>
            <a:r>
              <a:rPr lang="en-US" sz="1400" dirty="0" err="1"/>
              <a:t>kuno</a:t>
            </a:r>
            <a:r>
              <a:rPr lang="en-US" sz="1400" dirty="0"/>
              <a:t> </a:t>
            </a:r>
            <a:r>
              <a:rPr lang="en-US" sz="1400" dirty="0" err="1"/>
              <a:t>seperti</a:t>
            </a:r>
            <a:r>
              <a:rPr lang="en-US" sz="1400" dirty="0"/>
              <a:t> papyrus, </a:t>
            </a:r>
            <a:r>
              <a:rPr lang="en-US" sz="1400" dirty="0" err="1"/>
              <a:t>daun</a:t>
            </a:r>
            <a:r>
              <a:rPr lang="en-US" sz="1400" dirty="0"/>
              <a:t> </a:t>
            </a:r>
            <a:r>
              <a:rPr lang="en-US" sz="1400" dirty="0" err="1"/>
              <a:t>palem</a:t>
            </a:r>
            <a:r>
              <a:rPr lang="en-US" sz="1400" dirty="0"/>
              <a:t>, </a:t>
            </a:r>
            <a:r>
              <a:rPr lang="en-US" sz="1400" dirty="0" err="1"/>
              <a:t>perkamen</a:t>
            </a:r>
            <a:r>
              <a:rPr lang="en-US" sz="1400" dirty="0"/>
              <a:t>, </a:t>
            </a:r>
            <a:r>
              <a:rPr lang="en-US" sz="1400" dirty="0" err="1"/>
              <a:t>dan</a:t>
            </a:r>
            <a:r>
              <a:rPr lang="en-US" sz="1400" dirty="0"/>
              <a:t> </a:t>
            </a:r>
            <a:r>
              <a:rPr lang="en-US" sz="1400" dirty="0" err="1"/>
              <a:t>lainnya</a:t>
            </a:r>
            <a:r>
              <a:rPr lang="en-US" sz="1400" dirty="0"/>
              <a:t>. </a:t>
            </a:r>
            <a:r>
              <a:rPr lang="en-US" sz="1400" dirty="0" err="1"/>
              <a:t>Sedangkan</a:t>
            </a:r>
            <a:r>
              <a:rPr lang="en-US" sz="1400" dirty="0"/>
              <a:t>, </a:t>
            </a:r>
            <a:r>
              <a:rPr lang="en-US" sz="1400" dirty="0" err="1"/>
              <a:t>pada</a:t>
            </a:r>
            <a:r>
              <a:rPr lang="en-US" sz="1400" dirty="0"/>
              <a:t> zaman </a:t>
            </a:r>
            <a:r>
              <a:rPr lang="en-US" sz="1400" dirty="0" err="1"/>
              <a:t>ini</a:t>
            </a:r>
            <a:r>
              <a:rPr lang="en-US" sz="1400" dirty="0"/>
              <a:t> </a:t>
            </a:r>
            <a:r>
              <a:rPr lang="en-US" sz="1400" dirty="0" err="1"/>
              <a:t>warisan</a:t>
            </a:r>
            <a:r>
              <a:rPr lang="en-US" sz="1400" dirty="0"/>
              <a:t> </a:t>
            </a:r>
            <a:r>
              <a:rPr lang="en-US" sz="1400" dirty="0" err="1"/>
              <a:t>budaya</a:t>
            </a:r>
            <a:r>
              <a:rPr lang="en-US" sz="1400" dirty="0"/>
              <a:t> </a:t>
            </a:r>
            <a:r>
              <a:rPr lang="en-US" sz="1400" dirty="0" err="1"/>
              <a:t>tersebut</a:t>
            </a:r>
            <a:r>
              <a:rPr lang="en-US" sz="1400" dirty="0"/>
              <a:t> </a:t>
            </a:r>
            <a:r>
              <a:rPr lang="en-US" sz="1400" dirty="0" err="1"/>
              <a:t>langka</a:t>
            </a:r>
            <a:r>
              <a:rPr lang="en-US" sz="1400" dirty="0"/>
              <a:t> </a:t>
            </a:r>
            <a:r>
              <a:rPr lang="en-US" sz="1400" dirty="0" err="1"/>
              <a:t>dikarenakan</a:t>
            </a:r>
            <a:r>
              <a:rPr lang="en-US" sz="1400" dirty="0"/>
              <a:t> </a:t>
            </a:r>
            <a:r>
              <a:rPr lang="en-US" sz="1400" dirty="0" err="1"/>
              <a:t>bahan</a:t>
            </a:r>
            <a:r>
              <a:rPr lang="en-US" sz="1400" dirty="0"/>
              <a:t> </a:t>
            </a:r>
            <a:r>
              <a:rPr lang="en-US" sz="1400" dirty="0" err="1"/>
              <a:t>tulisan</a:t>
            </a:r>
            <a:r>
              <a:rPr lang="en-US" sz="1400" dirty="0"/>
              <a:t> yang </a:t>
            </a:r>
            <a:r>
              <a:rPr lang="en-US" sz="1400" dirty="0" err="1"/>
              <a:t>sudah</a:t>
            </a:r>
            <a:r>
              <a:rPr lang="en-US" sz="1400" dirty="0"/>
              <a:t> </a:t>
            </a:r>
            <a:r>
              <a:rPr lang="en-US" sz="1400" dirty="0" err="1"/>
              <a:t>berbentuk</a:t>
            </a:r>
            <a:r>
              <a:rPr lang="en-US" sz="1400" dirty="0"/>
              <a:t> </a:t>
            </a:r>
            <a:r>
              <a:rPr lang="en-US" sz="1400" dirty="0" err="1"/>
              <a:t>dokumen</a:t>
            </a:r>
            <a:r>
              <a:rPr lang="en-US" sz="1400" dirty="0"/>
              <a:t>, </a:t>
            </a:r>
            <a:r>
              <a:rPr lang="en-US" sz="1400" dirty="0" err="1"/>
              <a:t>buku</a:t>
            </a:r>
            <a:r>
              <a:rPr lang="en-US" sz="1400" dirty="0"/>
              <a:t> </a:t>
            </a:r>
            <a:r>
              <a:rPr lang="en-US" sz="1400" dirty="0" err="1"/>
              <a:t>cetak</a:t>
            </a:r>
            <a:r>
              <a:rPr lang="en-US" sz="1400" dirty="0"/>
              <a:t>, </a:t>
            </a:r>
            <a:r>
              <a:rPr lang="en-US" sz="1400" dirty="0" err="1"/>
              <a:t>dan</a:t>
            </a:r>
            <a:r>
              <a:rPr lang="en-US" sz="1400" dirty="0"/>
              <a:t> </a:t>
            </a:r>
            <a:r>
              <a:rPr lang="en-US" sz="1400" dirty="0" err="1"/>
              <a:t>lainnya</a:t>
            </a:r>
            <a:r>
              <a:rPr lang="en-US" sz="1400" dirty="0"/>
              <a:t>. </a:t>
            </a:r>
            <a:r>
              <a:rPr lang="en-US" sz="1400" dirty="0" err="1"/>
              <a:t>Disamping</a:t>
            </a:r>
            <a:r>
              <a:rPr lang="en-US" sz="1400" dirty="0"/>
              <a:t> </a:t>
            </a:r>
            <a:r>
              <a:rPr lang="en-US" sz="1400" dirty="0" err="1"/>
              <a:t>itu</a:t>
            </a:r>
            <a:r>
              <a:rPr lang="en-US" sz="1400" dirty="0"/>
              <a:t>, </a:t>
            </a:r>
            <a:r>
              <a:rPr lang="en-US" sz="1400" dirty="0" err="1"/>
              <a:t>bahan</a:t>
            </a:r>
            <a:r>
              <a:rPr lang="en-US" sz="1400" dirty="0"/>
              <a:t> </a:t>
            </a:r>
            <a:r>
              <a:rPr lang="en-US" sz="1400" dirty="0" err="1"/>
              <a:t>tulisan</a:t>
            </a:r>
            <a:r>
              <a:rPr lang="en-US" sz="1400" dirty="0"/>
              <a:t> yang </a:t>
            </a:r>
            <a:r>
              <a:rPr lang="en-US" sz="1400" dirty="0" err="1"/>
              <a:t>kuno</a:t>
            </a:r>
            <a:r>
              <a:rPr lang="en-US" sz="1400" dirty="0"/>
              <a:t> </a:t>
            </a:r>
            <a:r>
              <a:rPr lang="en-US" sz="1400" dirty="0" err="1"/>
              <a:t>saat</a:t>
            </a:r>
            <a:r>
              <a:rPr lang="en-US" sz="1400" dirty="0"/>
              <a:t> </a:t>
            </a:r>
            <a:r>
              <a:rPr lang="en-US" sz="1400" dirty="0" err="1"/>
              <a:t>ini</a:t>
            </a:r>
            <a:r>
              <a:rPr lang="en-US" sz="1400" dirty="0"/>
              <a:t> </a:t>
            </a:r>
            <a:r>
              <a:rPr lang="en-US" sz="1400" dirty="0" err="1"/>
              <a:t>sifatnya</a:t>
            </a:r>
            <a:r>
              <a:rPr lang="en-US" sz="1400" dirty="0"/>
              <a:t> </a:t>
            </a:r>
            <a:r>
              <a:rPr lang="en-US" sz="1400" dirty="0" err="1"/>
              <a:t>mudah</a:t>
            </a:r>
            <a:r>
              <a:rPr lang="en-US" sz="1400" dirty="0"/>
              <a:t> </a:t>
            </a:r>
            <a:r>
              <a:rPr lang="en-US" sz="1400" dirty="0" err="1"/>
              <a:t>rapuh</a:t>
            </a:r>
            <a:r>
              <a:rPr lang="en-US" sz="1400" dirty="0"/>
              <a:t> </a:t>
            </a:r>
            <a:r>
              <a:rPr lang="en-US" sz="1400" dirty="0" err="1"/>
              <a:t>dan</a:t>
            </a:r>
            <a:r>
              <a:rPr lang="en-US" sz="1400" dirty="0"/>
              <a:t> </a:t>
            </a:r>
            <a:r>
              <a:rPr lang="en-US" sz="1400" dirty="0" err="1"/>
              <a:t>rusak</a:t>
            </a:r>
            <a:r>
              <a:rPr lang="en-US" sz="1400" dirty="0" smtClean="0"/>
              <a:t>.</a:t>
            </a:r>
          </a:p>
          <a:p>
            <a:pPr marL="152400" indent="0" algn="just">
              <a:buNone/>
            </a:pPr>
            <a:r>
              <a:rPr lang="en-US" sz="1400" dirty="0"/>
              <a:t>	</a:t>
            </a:r>
            <a:endParaRPr lang="en-US" sz="1400" dirty="0" smtClean="0"/>
          </a:p>
          <a:p>
            <a:pPr marL="152400" indent="0" algn="just">
              <a:buNone/>
            </a:pPr>
            <a:r>
              <a:rPr lang="en-US" sz="1400" dirty="0"/>
              <a:t>	</a:t>
            </a:r>
            <a:r>
              <a:rPr lang="en-US" sz="1400" dirty="0" smtClean="0"/>
              <a:t> </a:t>
            </a:r>
            <a:r>
              <a:rPr lang="en-US" sz="1400" dirty="0" err="1"/>
              <a:t>Oleh</a:t>
            </a:r>
            <a:r>
              <a:rPr lang="en-US" sz="1400" dirty="0"/>
              <a:t> </a:t>
            </a:r>
            <a:r>
              <a:rPr lang="en-US" sz="1400" dirty="0" err="1"/>
              <a:t>karena</a:t>
            </a:r>
            <a:r>
              <a:rPr lang="en-US" sz="1400" dirty="0"/>
              <a:t> </a:t>
            </a:r>
            <a:r>
              <a:rPr lang="en-US" sz="1400" dirty="0" err="1"/>
              <a:t>itu</a:t>
            </a:r>
            <a:r>
              <a:rPr lang="en-US" sz="1400" dirty="0"/>
              <a:t>, </a:t>
            </a:r>
            <a:r>
              <a:rPr lang="en-US" sz="1400" dirty="0" err="1"/>
              <a:t>perlu</a:t>
            </a:r>
            <a:r>
              <a:rPr lang="en-US" sz="1400" dirty="0"/>
              <a:t> </a:t>
            </a:r>
            <a:r>
              <a:rPr lang="en-US" sz="1400" dirty="0" err="1"/>
              <a:t>dilakukan</a:t>
            </a:r>
            <a:r>
              <a:rPr lang="en-US" sz="1400" dirty="0"/>
              <a:t> </a:t>
            </a:r>
            <a:r>
              <a:rPr lang="en-US" sz="1400" dirty="0" err="1"/>
              <a:t>pelestarian</a:t>
            </a:r>
            <a:r>
              <a:rPr lang="en-US" sz="1400" dirty="0"/>
              <a:t> </a:t>
            </a:r>
            <a:r>
              <a:rPr lang="en-US" sz="1400" dirty="0" err="1"/>
              <a:t>dan</a:t>
            </a:r>
            <a:r>
              <a:rPr lang="en-US" sz="1400" dirty="0"/>
              <a:t> </a:t>
            </a:r>
            <a:r>
              <a:rPr lang="en-US" sz="1400" dirty="0" err="1"/>
              <a:t>konservasi</a:t>
            </a:r>
            <a:r>
              <a:rPr lang="en-US" sz="1400" dirty="0"/>
              <a:t> </a:t>
            </a:r>
            <a:r>
              <a:rPr lang="en-US" sz="1400" dirty="0" err="1"/>
              <a:t>naskah</a:t>
            </a:r>
            <a:r>
              <a:rPr lang="en-US" sz="1400" dirty="0"/>
              <a:t> yang </a:t>
            </a:r>
            <a:r>
              <a:rPr lang="en-US" sz="1400" dirty="0" err="1"/>
              <a:t>tepat</a:t>
            </a:r>
            <a:r>
              <a:rPr lang="en-US" sz="1400" dirty="0"/>
              <a:t> </a:t>
            </a:r>
            <a:r>
              <a:rPr lang="en-US" sz="1400" dirty="0" err="1"/>
              <a:t>untuk</a:t>
            </a:r>
            <a:r>
              <a:rPr lang="en-US" sz="1400" dirty="0"/>
              <a:t> </a:t>
            </a:r>
            <a:r>
              <a:rPr lang="en-US" sz="1400" dirty="0" err="1"/>
              <a:t>memperpanjang</a:t>
            </a:r>
            <a:r>
              <a:rPr lang="en-US" sz="1400" dirty="0"/>
              <a:t> </a:t>
            </a:r>
            <a:r>
              <a:rPr lang="en-US" sz="1400" dirty="0" err="1"/>
              <a:t>umur</a:t>
            </a:r>
            <a:r>
              <a:rPr lang="en-US" sz="1400" dirty="0"/>
              <a:t> </a:t>
            </a:r>
            <a:r>
              <a:rPr lang="en-US" sz="1400" dirty="0" err="1"/>
              <a:t>dari</a:t>
            </a:r>
            <a:r>
              <a:rPr lang="en-US" sz="1400" dirty="0"/>
              <a:t> </a:t>
            </a:r>
            <a:r>
              <a:rPr lang="en-US" sz="1400" dirty="0" err="1"/>
              <a:t>naskah</a:t>
            </a:r>
            <a:r>
              <a:rPr lang="en-US" sz="1400" dirty="0"/>
              <a:t> agar </a:t>
            </a:r>
            <a:r>
              <a:rPr lang="en-US" sz="1400" dirty="0" err="1"/>
              <a:t>nantinya</a:t>
            </a:r>
            <a:r>
              <a:rPr lang="en-US" sz="1400" dirty="0"/>
              <a:t> </a:t>
            </a:r>
            <a:r>
              <a:rPr lang="en-US" sz="1400" dirty="0" err="1"/>
              <a:t>pengguna</a:t>
            </a:r>
            <a:r>
              <a:rPr lang="en-US" sz="1400" dirty="0"/>
              <a:t> di </a:t>
            </a:r>
            <a:r>
              <a:rPr lang="en-US" sz="1400" dirty="0" err="1"/>
              <a:t>perpustakaan</a:t>
            </a:r>
            <a:r>
              <a:rPr lang="en-US" sz="1400" dirty="0"/>
              <a:t> </a:t>
            </a:r>
            <a:r>
              <a:rPr lang="en-US" sz="1400" dirty="0" err="1"/>
              <a:t>juga</a:t>
            </a:r>
            <a:r>
              <a:rPr lang="en-US" sz="1400" dirty="0"/>
              <a:t> </a:t>
            </a:r>
            <a:r>
              <a:rPr lang="en-US" sz="1400" dirty="0" err="1"/>
              <a:t>bisa</a:t>
            </a:r>
            <a:r>
              <a:rPr lang="en-US" sz="1400" dirty="0"/>
              <a:t> </a:t>
            </a:r>
            <a:r>
              <a:rPr lang="en-US" sz="1400" dirty="0" err="1"/>
              <a:t>mengakses</a:t>
            </a:r>
            <a:r>
              <a:rPr lang="en-US" sz="1400" dirty="0"/>
              <a:t> </a:t>
            </a:r>
            <a:r>
              <a:rPr lang="en-US" sz="1400" dirty="0" err="1"/>
              <a:t>warisan</a:t>
            </a:r>
            <a:r>
              <a:rPr lang="en-US" sz="1400" dirty="0"/>
              <a:t> </a:t>
            </a:r>
            <a:r>
              <a:rPr lang="en-US" sz="1400" dirty="0" err="1"/>
              <a:t>budaya</a:t>
            </a:r>
            <a:r>
              <a:rPr lang="en-US" sz="1400" dirty="0"/>
              <a:t> </a:t>
            </a:r>
            <a:r>
              <a:rPr lang="en-US" sz="1400" dirty="0" err="1"/>
              <a:t>dengan</a:t>
            </a:r>
            <a:r>
              <a:rPr lang="en-US" sz="1400" dirty="0"/>
              <a:t> </a:t>
            </a:r>
            <a:r>
              <a:rPr lang="en-US" sz="1400" dirty="0" err="1"/>
              <a:t>tujuan</a:t>
            </a:r>
            <a:r>
              <a:rPr lang="en-US" sz="1400" dirty="0"/>
              <a:t> </a:t>
            </a:r>
            <a:r>
              <a:rPr lang="en-US" sz="1400" dirty="0" err="1"/>
              <a:t>tertentu</a:t>
            </a:r>
            <a:r>
              <a:rPr lang="en-US" sz="1400" dirty="0"/>
              <a:t> </a:t>
            </a:r>
            <a:r>
              <a:rPr lang="en-US" sz="1400" dirty="0" err="1"/>
              <a:t>seperti</a:t>
            </a:r>
            <a:r>
              <a:rPr lang="en-US" sz="1400" dirty="0"/>
              <a:t> </a:t>
            </a:r>
            <a:r>
              <a:rPr lang="en-US" sz="1400" dirty="0" err="1"/>
              <a:t>kepentingan</a:t>
            </a:r>
            <a:r>
              <a:rPr lang="en-US" sz="1400" dirty="0"/>
              <a:t> </a:t>
            </a:r>
            <a:r>
              <a:rPr lang="en-US" sz="1400" dirty="0" err="1"/>
              <a:t>penelitian</a:t>
            </a:r>
            <a:r>
              <a:rPr lang="en-US" sz="1400" dirty="0"/>
              <a:t>, </a:t>
            </a:r>
            <a:r>
              <a:rPr lang="en-US" sz="1400" dirty="0" err="1"/>
              <a:t>dan</a:t>
            </a:r>
            <a:r>
              <a:rPr lang="en-US" sz="1400" dirty="0"/>
              <a:t> </a:t>
            </a:r>
            <a:r>
              <a:rPr lang="en-US" sz="1400" dirty="0" err="1"/>
              <a:t>lainnya</a:t>
            </a:r>
            <a:r>
              <a:rPr lang="en-US" sz="1400" dirty="0"/>
              <a: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47"/>
          <p:cNvSpPr txBox="1">
            <a:spLocks noGrp="1"/>
          </p:cNvSpPr>
          <p:nvPr>
            <p:ph type="title"/>
          </p:nvPr>
        </p:nvSpPr>
        <p:spPr>
          <a:xfrm>
            <a:off x="2360645" y="408873"/>
            <a:ext cx="4226768" cy="4588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800" dirty="0" smtClean="0"/>
              <a:t>FOKUS MASALAH</a:t>
            </a:r>
            <a:endParaRPr sz="2800" dirty="0"/>
          </a:p>
        </p:txBody>
      </p:sp>
      <p:sp>
        <p:nvSpPr>
          <p:cNvPr id="2871" name="Google Shape;2871;p47"/>
          <p:cNvSpPr txBox="1">
            <a:spLocks noGrp="1"/>
          </p:cNvSpPr>
          <p:nvPr>
            <p:ph type="subTitle" idx="2"/>
          </p:nvPr>
        </p:nvSpPr>
        <p:spPr>
          <a:xfrm>
            <a:off x="867746" y="2873829"/>
            <a:ext cx="2062065" cy="1287624"/>
          </a:xfrm>
          <a:prstGeom prst="rect">
            <a:avLst/>
          </a:prstGeom>
        </p:spPr>
        <p:txBody>
          <a:bodyPr spcFirstLastPara="1" wrap="square" lIns="91425" tIns="91425" rIns="91425" bIns="91425" anchor="ctr" anchorCtr="0">
            <a:noAutofit/>
          </a:bodyPr>
          <a:lstStyle/>
          <a:p>
            <a:pPr marL="0" indent="0" algn="just"/>
            <a:r>
              <a:rPr lang="en-US" sz="1300" dirty="0" err="1" smtClean="0">
                <a:latin typeface="+mj-lt"/>
              </a:rPr>
              <a:t>Apa</a:t>
            </a:r>
            <a:r>
              <a:rPr lang="en-US" sz="1300" dirty="0" smtClean="0">
                <a:latin typeface="+mj-lt"/>
              </a:rPr>
              <a:t> </a:t>
            </a:r>
            <a:r>
              <a:rPr lang="en-US" sz="1300" dirty="0" err="1">
                <a:latin typeface="+mj-lt"/>
              </a:rPr>
              <a:t>saja</a:t>
            </a:r>
            <a:r>
              <a:rPr lang="en-US" sz="1300" dirty="0">
                <a:latin typeface="+mj-lt"/>
              </a:rPr>
              <a:t> </a:t>
            </a:r>
            <a:r>
              <a:rPr lang="en-US" sz="1300" dirty="0" err="1">
                <a:latin typeface="+mj-lt"/>
              </a:rPr>
              <a:t>jenis-jenis</a:t>
            </a:r>
            <a:r>
              <a:rPr lang="en-US" sz="1300" dirty="0">
                <a:latin typeface="+mj-lt"/>
              </a:rPr>
              <a:t> </a:t>
            </a:r>
            <a:r>
              <a:rPr lang="en-US" sz="1300" dirty="0" err="1">
                <a:latin typeface="+mj-lt"/>
              </a:rPr>
              <a:t>manuskrip</a:t>
            </a:r>
            <a:r>
              <a:rPr lang="en-US" sz="1300" dirty="0">
                <a:latin typeface="+mj-lt"/>
              </a:rPr>
              <a:t> yang </a:t>
            </a:r>
            <a:r>
              <a:rPr lang="en-US" sz="1300" dirty="0" err="1">
                <a:latin typeface="+mj-lt"/>
              </a:rPr>
              <a:t>tersedia</a:t>
            </a:r>
            <a:r>
              <a:rPr lang="en-US" sz="1300" dirty="0">
                <a:latin typeface="+mj-lt"/>
              </a:rPr>
              <a:t> </a:t>
            </a:r>
            <a:r>
              <a:rPr lang="en-US" sz="1300" dirty="0" smtClean="0">
                <a:latin typeface="+mj-lt"/>
              </a:rPr>
              <a:t>di</a:t>
            </a:r>
            <a:r>
              <a:rPr lang="id-ID" sz="1300" dirty="0" smtClean="0">
                <a:latin typeface="+mj-lt"/>
              </a:rPr>
              <a:t> </a:t>
            </a:r>
            <a:r>
              <a:rPr lang="id-ID" sz="1300" dirty="0">
                <a:latin typeface="+mj-lt"/>
              </a:rPr>
              <a:t>P</a:t>
            </a:r>
            <a:r>
              <a:rPr lang="en-US" sz="1300" dirty="0" err="1" smtClean="0">
                <a:latin typeface="+mj-lt"/>
              </a:rPr>
              <a:t>erpustakaan</a:t>
            </a:r>
            <a:r>
              <a:rPr lang="en-US" sz="1300" dirty="0" smtClean="0">
                <a:latin typeface="+mj-lt"/>
              </a:rPr>
              <a:t> </a:t>
            </a:r>
            <a:r>
              <a:rPr lang="en-US" sz="1300" dirty="0" err="1">
                <a:latin typeface="+mj-lt"/>
              </a:rPr>
              <a:t>Maulana</a:t>
            </a:r>
            <a:r>
              <a:rPr lang="en-US" sz="1300" dirty="0">
                <a:latin typeface="+mj-lt"/>
              </a:rPr>
              <a:t> Azad, </a:t>
            </a:r>
            <a:r>
              <a:rPr lang="en-US" sz="1300" dirty="0" err="1">
                <a:latin typeface="+mj-lt"/>
              </a:rPr>
              <a:t>Universitas</a:t>
            </a:r>
            <a:r>
              <a:rPr lang="en-US" sz="1300" dirty="0">
                <a:latin typeface="+mj-lt"/>
              </a:rPr>
              <a:t> Muslim </a:t>
            </a:r>
            <a:r>
              <a:rPr lang="en-US" sz="1300" dirty="0" smtClean="0">
                <a:latin typeface="+mj-lt"/>
              </a:rPr>
              <a:t>Aligarh</a:t>
            </a:r>
            <a:r>
              <a:rPr lang="id-ID" sz="1300" dirty="0" smtClean="0">
                <a:latin typeface="+mj-lt"/>
              </a:rPr>
              <a:t> ?</a:t>
            </a:r>
            <a:endParaRPr lang="id-ID" sz="1300" dirty="0">
              <a:latin typeface="+mj-lt"/>
            </a:endParaRPr>
          </a:p>
          <a:p>
            <a:pPr marL="0" lvl="0" indent="0" algn="ctr" rtl="0">
              <a:spcBef>
                <a:spcPts val="0"/>
              </a:spcBef>
              <a:spcAft>
                <a:spcPts val="0"/>
              </a:spcAft>
              <a:buNone/>
            </a:pPr>
            <a:endParaRPr dirty="0"/>
          </a:p>
        </p:txBody>
      </p:sp>
      <p:sp>
        <p:nvSpPr>
          <p:cNvPr id="2872" name="Google Shape;2872;p47"/>
          <p:cNvSpPr/>
          <p:nvPr/>
        </p:nvSpPr>
        <p:spPr>
          <a:xfrm>
            <a:off x="1466225" y="1749583"/>
            <a:ext cx="805500" cy="8055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sz="2000" dirty="0" smtClean="0">
                <a:solidFill>
                  <a:schemeClr val="accent6">
                    <a:lumMod val="75000"/>
                  </a:schemeClr>
                </a:solidFill>
              </a:rPr>
              <a:t>1</a:t>
            </a:r>
            <a:endParaRPr sz="2000" dirty="0">
              <a:solidFill>
                <a:schemeClr val="accent6">
                  <a:lumMod val="75000"/>
                </a:schemeClr>
              </a:solidFill>
            </a:endParaRPr>
          </a:p>
        </p:txBody>
      </p:sp>
      <p:sp>
        <p:nvSpPr>
          <p:cNvPr id="2874" name="Google Shape;2874;p47"/>
          <p:cNvSpPr txBox="1">
            <a:spLocks noGrp="1"/>
          </p:cNvSpPr>
          <p:nvPr>
            <p:ph type="subTitle" idx="4"/>
          </p:nvPr>
        </p:nvSpPr>
        <p:spPr>
          <a:xfrm>
            <a:off x="3433665" y="2873829"/>
            <a:ext cx="2286000" cy="1045028"/>
          </a:xfrm>
          <a:prstGeom prst="rect">
            <a:avLst/>
          </a:prstGeom>
        </p:spPr>
        <p:txBody>
          <a:bodyPr spcFirstLastPara="1" wrap="square" lIns="91425" tIns="91425" rIns="91425" bIns="91425" anchor="ctr" anchorCtr="0">
            <a:noAutofit/>
          </a:bodyPr>
          <a:lstStyle/>
          <a:p>
            <a:pPr marL="127000" lvl="0" indent="0" algn="l"/>
            <a:endParaRPr lang="id-ID" sz="1300" dirty="0">
              <a:latin typeface="+mj-lt"/>
            </a:endParaRPr>
          </a:p>
          <a:p>
            <a:pPr marL="127000" lvl="0" indent="0" algn="l"/>
            <a:r>
              <a:rPr lang="en-US" sz="1300" dirty="0" err="1" smtClean="0">
                <a:latin typeface="+mj-lt"/>
              </a:rPr>
              <a:t>Siapa</a:t>
            </a:r>
            <a:r>
              <a:rPr lang="en-US" sz="1300" dirty="0" smtClean="0">
                <a:latin typeface="+mj-lt"/>
              </a:rPr>
              <a:t> </a:t>
            </a:r>
            <a:r>
              <a:rPr lang="en-US" sz="1300" dirty="0" err="1">
                <a:latin typeface="+mj-lt"/>
              </a:rPr>
              <a:t>saja</a:t>
            </a:r>
            <a:r>
              <a:rPr lang="en-US" sz="1300" dirty="0">
                <a:latin typeface="+mj-lt"/>
              </a:rPr>
              <a:t> </a:t>
            </a:r>
            <a:r>
              <a:rPr lang="en-US" sz="1300" dirty="0" err="1">
                <a:latin typeface="+mj-lt"/>
              </a:rPr>
              <a:t>pengguna</a:t>
            </a:r>
            <a:r>
              <a:rPr lang="en-US" sz="1300" dirty="0">
                <a:latin typeface="+mj-lt"/>
              </a:rPr>
              <a:t> </a:t>
            </a:r>
            <a:r>
              <a:rPr lang="en-US" sz="1300" dirty="0" err="1">
                <a:latin typeface="+mj-lt"/>
              </a:rPr>
              <a:t>manuskrip</a:t>
            </a:r>
            <a:r>
              <a:rPr lang="en-US" sz="1300" dirty="0">
                <a:latin typeface="+mj-lt"/>
              </a:rPr>
              <a:t> yang </a:t>
            </a:r>
            <a:r>
              <a:rPr lang="en-US" sz="1300" dirty="0" err="1">
                <a:latin typeface="+mj-lt"/>
              </a:rPr>
              <a:t>tersedia</a:t>
            </a:r>
            <a:r>
              <a:rPr lang="en-US" sz="1300" dirty="0">
                <a:latin typeface="+mj-lt"/>
              </a:rPr>
              <a:t> di </a:t>
            </a:r>
            <a:r>
              <a:rPr lang="id-ID" sz="1300" dirty="0" err="1">
                <a:latin typeface="+mj-lt"/>
              </a:rPr>
              <a:t>P</a:t>
            </a:r>
            <a:r>
              <a:rPr lang="en-US" sz="1300" dirty="0" err="1" smtClean="0">
                <a:latin typeface="+mj-lt"/>
              </a:rPr>
              <a:t>erpustakaan</a:t>
            </a:r>
            <a:r>
              <a:rPr lang="en-US" sz="1300" dirty="0" smtClean="0">
                <a:latin typeface="+mj-lt"/>
              </a:rPr>
              <a:t> </a:t>
            </a:r>
            <a:r>
              <a:rPr lang="en-US" sz="1300" dirty="0" err="1">
                <a:latin typeface="+mj-lt"/>
              </a:rPr>
              <a:t>Maulana</a:t>
            </a:r>
            <a:r>
              <a:rPr lang="en-US" sz="1300" dirty="0">
                <a:latin typeface="+mj-lt"/>
              </a:rPr>
              <a:t> Azad, </a:t>
            </a:r>
            <a:r>
              <a:rPr lang="en-US" sz="1300" dirty="0" err="1">
                <a:latin typeface="+mj-lt"/>
              </a:rPr>
              <a:t>Universitas</a:t>
            </a:r>
            <a:r>
              <a:rPr lang="en-US" sz="1300" dirty="0">
                <a:latin typeface="+mj-lt"/>
              </a:rPr>
              <a:t> Muslim Aligarh?</a:t>
            </a:r>
            <a:endParaRPr lang="id-ID" sz="1300" dirty="0">
              <a:latin typeface="+mj-lt"/>
            </a:endParaRPr>
          </a:p>
          <a:p>
            <a:pPr marL="0" lvl="0" indent="0" algn="ctr" rtl="0">
              <a:spcBef>
                <a:spcPts val="0"/>
              </a:spcBef>
              <a:spcAft>
                <a:spcPts val="0"/>
              </a:spcAft>
              <a:buNone/>
            </a:pPr>
            <a:endParaRPr dirty="0"/>
          </a:p>
        </p:txBody>
      </p:sp>
      <p:sp>
        <p:nvSpPr>
          <p:cNvPr id="2875" name="Google Shape;2875;p47"/>
          <p:cNvSpPr/>
          <p:nvPr/>
        </p:nvSpPr>
        <p:spPr>
          <a:xfrm>
            <a:off x="4169250" y="1749583"/>
            <a:ext cx="805500" cy="8055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sz="2000" dirty="0" smtClean="0">
                <a:solidFill>
                  <a:schemeClr val="accent6">
                    <a:lumMod val="75000"/>
                  </a:schemeClr>
                </a:solidFill>
              </a:rPr>
              <a:t>2</a:t>
            </a:r>
            <a:endParaRPr sz="2000" dirty="0">
              <a:solidFill>
                <a:schemeClr val="accent6">
                  <a:lumMod val="75000"/>
                </a:schemeClr>
              </a:solidFill>
            </a:endParaRPr>
          </a:p>
        </p:txBody>
      </p:sp>
      <p:sp>
        <p:nvSpPr>
          <p:cNvPr id="2877" name="Google Shape;2877;p47"/>
          <p:cNvSpPr txBox="1">
            <a:spLocks noGrp="1"/>
          </p:cNvSpPr>
          <p:nvPr>
            <p:ph type="subTitle" idx="6"/>
          </p:nvPr>
        </p:nvSpPr>
        <p:spPr>
          <a:xfrm>
            <a:off x="6260840" y="2883159"/>
            <a:ext cx="1968759" cy="1259633"/>
          </a:xfrm>
          <a:prstGeom prst="rect">
            <a:avLst/>
          </a:prstGeom>
        </p:spPr>
        <p:txBody>
          <a:bodyPr spcFirstLastPara="1" wrap="square" lIns="91425" tIns="91425" rIns="91425" bIns="91425" anchor="ctr" anchorCtr="0">
            <a:noAutofit/>
          </a:bodyPr>
          <a:lstStyle/>
          <a:p>
            <a:pPr marL="0" indent="0" algn="l"/>
            <a:r>
              <a:rPr lang="en-US" sz="1300" dirty="0" err="1" smtClean="0">
                <a:latin typeface="+mj-lt"/>
              </a:rPr>
              <a:t>Apa</a:t>
            </a:r>
            <a:r>
              <a:rPr lang="en-US" sz="1300" dirty="0" smtClean="0">
                <a:latin typeface="+mj-lt"/>
              </a:rPr>
              <a:t> </a:t>
            </a:r>
            <a:r>
              <a:rPr lang="en-US" sz="1300" dirty="0" err="1">
                <a:latin typeface="+mj-lt"/>
              </a:rPr>
              <a:t>saja</a:t>
            </a:r>
            <a:r>
              <a:rPr lang="en-US" sz="1300" dirty="0">
                <a:latin typeface="+mj-lt"/>
              </a:rPr>
              <a:t> </a:t>
            </a:r>
            <a:r>
              <a:rPr lang="en-US" sz="1300" dirty="0" err="1">
                <a:latin typeface="+mj-lt"/>
              </a:rPr>
              <a:t>teknik</a:t>
            </a:r>
            <a:r>
              <a:rPr lang="en-US" sz="1300" dirty="0">
                <a:latin typeface="+mj-lt"/>
              </a:rPr>
              <a:t> yang </a:t>
            </a:r>
            <a:r>
              <a:rPr lang="en-US" sz="1300" dirty="0" err="1" smtClean="0">
                <a:latin typeface="+mj-lt"/>
              </a:rPr>
              <a:t>digunakan</a:t>
            </a:r>
            <a:r>
              <a:rPr lang="id-ID" sz="1300" dirty="0" smtClean="0">
                <a:latin typeface="+mj-lt"/>
              </a:rPr>
              <a:t> p</a:t>
            </a:r>
            <a:r>
              <a:rPr lang="en-US" sz="1300" dirty="0" err="1" smtClean="0">
                <a:latin typeface="+mj-lt"/>
              </a:rPr>
              <a:t>erpustakaan</a:t>
            </a:r>
            <a:r>
              <a:rPr lang="en-US" sz="1300" dirty="0" smtClean="0">
                <a:latin typeface="+mj-lt"/>
              </a:rPr>
              <a:t> </a:t>
            </a:r>
            <a:r>
              <a:rPr lang="en-US" sz="1300" dirty="0" err="1">
                <a:latin typeface="+mj-lt"/>
              </a:rPr>
              <a:t>untuk</a:t>
            </a:r>
            <a:r>
              <a:rPr lang="en-US" sz="1300" dirty="0">
                <a:latin typeface="+mj-lt"/>
              </a:rPr>
              <a:t> </a:t>
            </a:r>
            <a:r>
              <a:rPr lang="en-US" sz="1300" dirty="0" err="1">
                <a:latin typeface="+mj-lt"/>
              </a:rPr>
              <a:t>pelestarian</a:t>
            </a:r>
            <a:r>
              <a:rPr lang="en-US" sz="1300" dirty="0">
                <a:latin typeface="+mj-lt"/>
              </a:rPr>
              <a:t> </a:t>
            </a:r>
            <a:r>
              <a:rPr lang="en-US" sz="1300" dirty="0" err="1">
                <a:latin typeface="+mj-lt"/>
              </a:rPr>
              <a:t>dan</a:t>
            </a:r>
            <a:r>
              <a:rPr lang="en-US" sz="1300" dirty="0">
                <a:latin typeface="+mj-lt"/>
              </a:rPr>
              <a:t> </a:t>
            </a:r>
            <a:r>
              <a:rPr lang="en-US" sz="1300" dirty="0" err="1">
                <a:latin typeface="+mj-lt"/>
              </a:rPr>
              <a:t>konservasi</a:t>
            </a:r>
            <a:r>
              <a:rPr lang="en-US" sz="1300" dirty="0">
                <a:latin typeface="+mj-lt"/>
              </a:rPr>
              <a:t> </a:t>
            </a:r>
            <a:r>
              <a:rPr lang="en-US" sz="1300" dirty="0" err="1">
                <a:latin typeface="+mj-lt"/>
              </a:rPr>
              <a:t>manuskrip</a:t>
            </a:r>
            <a:r>
              <a:rPr lang="en-US" sz="1300" dirty="0">
                <a:latin typeface="+mj-lt"/>
              </a:rPr>
              <a:t>?</a:t>
            </a:r>
            <a:endParaRPr lang="id-ID" sz="1300" dirty="0">
              <a:latin typeface="+mj-lt"/>
            </a:endParaRPr>
          </a:p>
          <a:p>
            <a:pPr marL="0" lvl="0" indent="0" algn="ctr" rtl="0">
              <a:spcBef>
                <a:spcPts val="0"/>
              </a:spcBef>
              <a:spcAft>
                <a:spcPts val="0"/>
              </a:spcAft>
              <a:buNone/>
            </a:pPr>
            <a:endParaRPr dirty="0"/>
          </a:p>
        </p:txBody>
      </p:sp>
      <p:sp>
        <p:nvSpPr>
          <p:cNvPr id="2878" name="Google Shape;2878;p47"/>
          <p:cNvSpPr/>
          <p:nvPr/>
        </p:nvSpPr>
        <p:spPr>
          <a:xfrm>
            <a:off x="6872275" y="1749583"/>
            <a:ext cx="805500" cy="8055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sz="2000" dirty="0" smtClean="0">
                <a:solidFill>
                  <a:schemeClr val="accent6">
                    <a:lumMod val="75000"/>
                  </a:schemeClr>
                </a:solidFill>
              </a:rPr>
              <a:t>3</a:t>
            </a:r>
            <a:endParaRPr sz="2000" dirty="0">
              <a:solidFill>
                <a:schemeClr val="accent6">
                  <a:lumMod val="75000"/>
                </a:schemeClr>
              </a:solidFill>
            </a:endParaRPr>
          </a:p>
        </p:txBody>
      </p:sp>
      <p:grpSp>
        <p:nvGrpSpPr>
          <p:cNvPr id="2890" name="Google Shape;2890;p47"/>
          <p:cNvGrpSpPr/>
          <p:nvPr/>
        </p:nvGrpSpPr>
        <p:grpSpPr>
          <a:xfrm>
            <a:off x="12706175" y="1995984"/>
            <a:ext cx="480600" cy="346032"/>
            <a:chOff x="1926100" y="1203350"/>
            <a:chExt cx="994825" cy="716275"/>
          </a:xfrm>
        </p:grpSpPr>
        <p:sp>
          <p:nvSpPr>
            <p:cNvPr id="2891" name="Google Shape;2891;p47"/>
            <p:cNvSpPr/>
            <p:nvPr/>
          </p:nvSpPr>
          <p:spPr>
            <a:xfrm>
              <a:off x="1926100" y="1203350"/>
              <a:ext cx="994825" cy="716275"/>
            </a:xfrm>
            <a:custGeom>
              <a:avLst/>
              <a:gdLst/>
              <a:ahLst/>
              <a:cxnLst/>
              <a:rect l="l" t="t" r="r" b="b"/>
              <a:pathLst>
                <a:path w="39793" h="28651" extrusionOk="0">
                  <a:moveTo>
                    <a:pt x="16713" y="1592"/>
                  </a:moveTo>
                  <a:cubicBezTo>
                    <a:pt x="18029" y="1592"/>
                    <a:pt x="19101" y="2663"/>
                    <a:pt x="19101" y="3979"/>
                  </a:cubicBezTo>
                  <a:lnTo>
                    <a:pt x="19101" y="23875"/>
                  </a:lnTo>
                  <a:lnTo>
                    <a:pt x="4775" y="23875"/>
                  </a:lnTo>
                  <a:lnTo>
                    <a:pt x="4775" y="2388"/>
                  </a:lnTo>
                  <a:cubicBezTo>
                    <a:pt x="4775" y="1952"/>
                    <a:pt x="5126" y="1592"/>
                    <a:pt x="5571" y="1592"/>
                  </a:cubicBezTo>
                  <a:close/>
                  <a:moveTo>
                    <a:pt x="34222" y="1592"/>
                  </a:moveTo>
                  <a:cubicBezTo>
                    <a:pt x="34657" y="1592"/>
                    <a:pt x="35017" y="1952"/>
                    <a:pt x="35017" y="2388"/>
                  </a:cubicBezTo>
                  <a:lnTo>
                    <a:pt x="35017" y="23875"/>
                  </a:lnTo>
                  <a:lnTo>
                    <a:pt x="20692" y="23875"/>
                  </a:lnTo>
                  <a:lnTo>
                    <a:pt x="20692" y="3979"/>
                  </a:lnTo>
                  <a:cubicBezTo>
                    <a:pt x="20692" y="2663"/>
                    <a:pt x="21753" y="1592"/>
                    <a:pt x="23080" y="1592"/>
                  </a:cubicBezTo>
                  <a:close/>
                  <a:moveTo>
                    <a:pt x="37405" y="4775"/>
                  </a:moveTo>
                  <a:cubicBezTo>
                    <a:pt x="37840" y="4775"/>
                    <a:pt x="38201" y="5136"/>
                    <a:pt x="38201" y="5571"/>
                  </a:cubicBezTo>
                  <a:lnTo>
                    <a:pt x="38201" y="26263"/>
                  </a:lnTo>
                  <a:cubicBezTo>
                    <a:pt x="38201" y="26698"/>
                    <a:pt x="37840" y="27059"/>
                    <a:pt x="37405" y="27059"/>
                  </a:cubicBezTo>
                  <a:lnTo>
                    <a:pt x="2388" y="27059"/>
                  </a:lnTo>
                  <a:cubicBezTo>
                    <a:pt x="1942" y="27059"/>
                    <a:pt x="1592" y="26698"/>
                    <a:pt x="1592" y="26263"/>
                  </a:cubicBezTo>
                  <a:lnTo>
                    <a:pt x="1592" y="5571"/>
                  </a:lnTo>
                  <a:cubicBezTo>
                    <a:pt x="1592" y="5136"/>
                    <a:pt x="1942" y="4775"/>
                    <a:pt x="2388" y="4775"/>
                  </a:cubicBezTo>
                  <a:lnTo>
                    <a:pt x="3184" y="4775"/>
                  </a:lnTo>
                  <a:lnTo>
                    <a:pt x="3184" y="24671"/>
                  </a:lnTo>
                  <a:cubicBezTo>
                    <a:pt x="3184" y="25106"/>
                    <a:pt x="3534" y="25467"/>
                    <a:pt x="3980" y="25467"/>
                  </a:cubicBezTo>
                  <a:lnTo>
                    <a:pt x="35813" y="25467"/>
                  </a:lnTo>
                  <a:cubicBezTo>
                    <a:pt x="36248" y="25467"/>
                    <a:pt x="36609" y="25106"/>
                    <a:pt x="36609" y="24671"/>
                  </a:cubicBezTo>
                  <a:lnTo>
                    <a:pt x="36609" y="4775"/>
                  </a:lnTo>
                  <a:close/>
                  <a:moveTo>
                    <a:pt x="5571" y="0"/>
                  </a:moveTo>
                  <a:cubicBezTo>
                    <a:pt x="4245" y="0"/>
                    <a:pt x="3184" y="1072"/>
                    <a:pt x="3184" y="2388"/>
                  </a:cubicBezTo>
                  <a:lnTo>
                    <a:pt x="3184" y="3183"/>
                  </a:lnTo>
                  <a:lnTo>
                    <a:pt x="2388" y="3183"/>
                  </a:lnTo>
                  <a:cubicBezTo>
                    <a:pt x="1061" y="3183"/>
                    <a:pt x="0" y="4255"/>
                    <a:pt x="0" y="5571"/>
                  </a:cubicBezTo>
                  <a:lnTo>
                    <a:pt x="0" y="26263"/>
                  </a:lnTo>
                  <a:cubicBezTo>
                    <a:pt x="0" y="27578"/>
                    <a:pt x="1061" y="28650"/>
                    <a:pt x="2388" y="28650"/>
                  </a:cubicBezTo>
                  <a:lnTo>
                    <a:pt x="37405" y="28650"/>
                  </a:lnTo>
                  <a:cubicBezTo>
                    <a:pt x="38721" y="28650"/>
                    <a:pt x="39792" y="27578"/>
                    <a:pt x="39792" y="26263"/>
                  </a:cubicBezTo>
                  <a:lnTo>
                    <a:pt x="39792" y="5571"/>
                  </a:lnTo>
                  <a:cubicBezTo>
                    <a:pt x="39792" y="4255"/>
                    <a:pt x="38721" y="3183"/>
                    <a:pt x="37405" y="3183"/>
                  </a:cubicBezTo>
                  <a:lnTo>
                    <a:pt x="36609" y="3183"/>
                  </a:lnTo>
                  <a:lnTo>
                    <a:pt x="36609" y="2388"/>
                  </a:lnTo>
                  <a:cubicBezTo>
                    <a:pt x="36609" y="1072"/>
                    <a:pt x="35537" y="0"/>
                    <a:pt x="34222" y="0"/>
                  </a:cubicBezTo>
                  <a:lnTo>
                    <a:pt x="23080" y="0"/>
                  </a:lnTo>
                  <a:cubicBezTo>
                    <a:pt x="21817" y="0"/>
                    <a:pt x="20639" y="605"/>
                    <a:pt x="19896" y="1613"/>
                  </a:cubicBezTo>
                  <a:cubicBezTo>
                    <a:pt x="19143" y="605"/>
                    <a:pt x="17965" y="0"/>
                    <a:pt x="16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7"/>
            <p:cNvSpPr/>
            <p:nvPr/>
          </p:nvSpPr>
          <p:spPr>
            <a:xfrm>
              <a:off x="2503075" y="1402300"/>
              <a:ext cx="238775" cy="238775"/>
            </a:xfrm>
            <a:custGeom>
              <a:avLst/>
              <a:gdLst/>
              <a:ahLst/>
              <a:cxnLst/>
              <a:rect l="l" t="t" r="r" b="b"/>
              <a:pathLst>
                <a:path w="9551" h="9551" extrusionOk="0">
                  <a:moveTo>
                    <a:pt x="7959" y="1592"/>
                  </a:moveTo>
                  <a:lnTo>
                    <a:pt x="7959" y="7959"/>
                  </a:lnTo>
                  <a:lnTo>
                    <a:pt x="1592" y="7959"/>
                  </a:lnTo>
                  <a:lnTo>
                    <a:pt x="1592" y="1592"/>
                  </a:lnTo>
                  <a:close/>
                  <a:moveTo>
                    <a:pt x="797" y="0"/>
                  </a:moveTo>
                  <a:cubicBezTo>
                    <a:pt x="351" y="0"/>
                    <a:pt x="1" y="361"/>
                    <a:pt x="1" y="796"/>
                  </a:cubicBezTo>
                  <a:lnTo>
                    <a:pt x="1" y="8755"/>
                  </a:lnTo>
                  <a:cubicBezTo>
                    <a:pt x="1" y="9190"/>
                    <a:pt x="351" y="9550"/>
                    <a:pt x="797" y="9550"/>
                  </a:cubicBezTo>
                  <a:lnTo>
                    <a:pt x="8755" y="9550"/>
                  </a:lnTo>
                  <a:cubicBezTo>
                    <a:pt x="9190" y="9550"/>
                    <a:pt x="9551" y="9190"/>
                    <a:pt x="9551" y="8755"/>
                  </a:cubicBezTo>
                  <a:lnTo>
                    <a:pt x="9551" y="796"/>
                  </a:lnTo>
                  <a:cubicBezTo>
                    <a:pt x="9551" y="361"/>
                    <a:pt x="9190" y="0"/>
                    <a:pt x="8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7"/>
            <p:cNvSpPr/>
            <p:nvPr/>
          </p:nvSpPr>
          <p:spPr>
            <a:xfrm>
              <a:off x="2503075" y="1302825"/>
              <a:ext cx="238525" cy="39800"/>
            </a:xfrm>
            <a:custGeom>
              <a:avLst/>
              <a:gdLst/>
              <a:ahLst/>
              <a:cxnLst/>
              <a:rect l="l" t="t" r="r" b="b"/>
              <a:pathLst>
                <a:path w="9541" h="1592" extrusionOk="0">
                  <a:moveTo>
                    <a:pt x="797" y="0"/>
                  </a:moveTo>
                  <a:cubicBezTo>
                    <a:pt x="351" y="0"/>
                    <a:pt x="1" y="361"/>
                    <a:pt x="1" y="796"/>
                  </a:cubicBezTo>
                  <a:cubicBezTo>
                    <a:pt x="1" y="1231"/>
                    <a:pt x="351" y="1592"/>
                    <a:pt x="797" y="1592"/>
                  </a:cubicBezTo>
                  <a:lnTo>
                    <a:pt x="8755" y="1592"/>
                  </a:lnTo>
                  <a:cubicBezTo>
                    <a:pt x="9190" y="1592"/>
                    <a:pt x="9540" y="1231"/>
                    <a:pt x="9540" y="796"/>
                  </a:cubicBezTo>
                  <a:cubicBezTo>
                    <a:pt x="9540" y="361"/>
                    <a:pt x="9190" y="0"/>
                    <a:pt x="8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7"/>
            <p:cNvSpPr/>
            <p:nvPr/>
          </p:nvSpPr>
          <p:spPr>
            <a:xfrm>
              <a:off x="2105150" y="1402300"/>
              <a:ext cx="238525" cy="39825"/>
            </a:xfrm>
            <a:custGeom>
              <a:avLst/>
              <a:gdLst/>
              <a:ahLst/>
              <a:cxnLst/>
              <a:rect l="l" t="t" r="r" b="b"/>
              <a:pathLst>
                <a:path w="9541" h="1593" extrusionOk="0">
                  <a:moveTo>
                    <a:pt x="797" y="0"/>
                  </a:moveTo>
                  <a:cubicBezTo>
                    <a:pt x="351" y="0"/>
                    <a:pt x="1" y="361"/>
                    <a:pt x="1" y="796"/>
                  </a:cubicBezTo>
                  <a:cubicBezTo>
                    <a:pt x="1" y="1231"/>
                    <a:pt x="351" y="1592"/>
                    <a:pt x="797" y="1592"/>
                  </a:cubicBezTo>
                  <a:lnTo>
                    <a:pt x="8755" y="1592"/>
                  </a:lnTo>
                  <a:cubicBezTo>
                    <a:pt x="9190" y="1592"/>
                    <a:pt x="9540" y="1231"/>
                    <a:pt x="9540" y="796"/>
                  </a:cubicBezTo>
                  <a:cubicBezTo>
                    <a:pt x="9540" y="361"/>
                    <a:pt x="9190" y="0"/>
                    <a:pt x="8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7"/>
            <p:cNvSpPr/>
            <p:nvPr/>
          </p:nvSpPr>
          <p:spPr>
            <a:xfrm>
              <a:off x="2105150" y="1302825"/>
              <a:ext cx="238525" cy="39800"/>
            </a:xfrm>
            <a:custGeom>
              <a:avLst/>
              <a:gdLst/>
              <a:ahLst/>
              <a:cxnLst/>
              <a:rect l="l" t="t" r="r" b="b"/>
              <a:pathLst>
                <a:path w="9541" h="1592" extrusionOk="0">
                  <a:moveTo>
                    <a:pt x="797" y="0"/>
                  </a:moveTo>
                  <a:cubicBezTo>
                    <a:pt x="351" y="0"/>
                    <a:pt x="1" y="361"/>
                    <a:pt x="1" y="796"/>
                  </a:cubicBezTo>
                  <a:cubicBezTo>
                    <a:pt x="1" y="1231"/>
                    <a:pt x="351" y="1592"/>
                    <a:pt x="797" y="1592"/>
                  </a:cubicBezTo>
                  <a:lnTo>
                    <a:pt x="8755" y="1592"/>
                  </a:lnTo>
                  <a:cubicBezTo>
                    <a:pt x="9190" y="1592"/>
                    <a:pt x="9540" y="1231"/>
                    <a:pt x="9540" y="796"/>
                  </a:cubicBezTo>
                  <a:cubicBezTo>
                    <a:pt x="9540" y="361"/>
                    <a:pt x="9190" y="0"/>
                    <a:pt x="8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7"/>
            <p:cNvSpPr/>
            <p:nvPr/>
          </p:nvSpPr>
          <p:spPr>
            <a:xfrm>
              <a:off x="2105150" y="1501775"/>
              <a:ext cx="238525" cy="39825"/>
            </a:xfrm>
            <a:custGeom>
              <a:avLst/>
              <a:gdLst/>
              <a:ahLst/>
              <a:cxnLst/>
              <a:rect l="l" t="t" r="r" b="b"/>
              <a:pathLst>
                <a:path w="9541" h="1593" extrusionOk="0">
                  <a:moveTo>
                    <a:pt x="797" y="1"/>
                  </a:moveTo>
                  <a:cubicBezTo>
                    <a:pt x="351" y="1"/>
                    <a:pt x="1" y="361"/>
                    <a:pt x="1" y="796"/>
                  </a:cubicBezTo>
                  <a:cubicBezTo>
                    <a:pt x="1" y="1231"/>
                    <a:pt x="351" y="1592"/>
                    <a:pt x="797" y="1592"/>
                  </a:cubicBezTo>
                  <a:lnTo>
                    <a:pt x="8755" y="1592"/>
                  </a:lnTo>
                  <a:cubicBezTo>
                    <a:pt x="9190" y="1592"/>
                    <a:pt x="9540" y="1231"/>
                    <a:pt x="9540" y="796"/>
                  </a:cubicBezTo>
                  <a:cubicBezTo>
                    <a:pt x="9540" y="361"/>
                    <a:pt x="9190" y="1"/>
                    <a:pt x="8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7"/>
            <p:cNvSpPr/>
            <p:nvPr/>
          </p:nvSpPr>
          <p:spPr>
            <a:xfrm>
              <a:off x="2105150" y="1601250"/>
              <a:ext cx="238525" cy="39825"/>
            </a:xfrm>
            <a:custGeom>
              <a:avLst/>
              <a:gdLst/>
              <a:ahLst/>
              <a:cxnLst/>
              <a:rect l="l" t="t" r="r" b="b"/>
              <a:pathLst>
                <a:path w="9541" h="1593" extrusionOk="0">
                  <a:moveTo>
                    <a:pt x="797" y="1"/>
                  </a:moveTo>
                  <a:cubicBezTo>
                    <a:pt x="351" y="1"/>
                    <a:pt x="1" y="362"/>
                    <a:pt x="1" y="797"/>
                  </a:cubicBezTo>
                  <a:cubicBezTo>
                    <a:pt x="1" y="1232"/>
                    <a:pt x="351" y="1592"/>
                    <a:pt x="797" y="1592"/>
                  </a:cubicBezTo>
                  <a:lnTo>
                    <a:pt x="8755" y="1592"/>
                  </a:lnTo>
                  <a:cubicBezTo>
                    <a:pt x="9190" y="1592"/>
                    <a:pt x="9540" y="1232"/>
                    <a:pt x="9540" y="797"/>
                  </a:cubicBezTo>
                  <a:cubicBezTo>
                    <a:pt x="9540" y="362"/>
                    <a:pt x="9190" y="1"/>
                    <a:pt x="8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7"/>
            <p:cNvSpPr/>
            <p:nvPr/>
          </p:nvSpPr>
          <p:spPr>
            <a:xfrm>
              <a:off x="2105150" y="1700725"/>
              <a:ext cx="238525" cy="39825"/>
            </a:xfrm>
            <a:custGeom>
              <a:avLst/>
              <a:gdLst/>
              <a:ahLst/>
              <a:cxnLst/>
              <a:rect l="l" t="t" r="r" b="b"/>
              <a:pathLst>
                <a:path w="9541" h="1593" extrusionOk="0">
                  <a:moveTo>
                    <a:pt x="797" y="1"/>
                  </a:moveTo>
                  <a:cubicBezTo>
                    <a:pt x="351" y="1"/>
                    <a:pt x="1" y="362"/>
                    <a:pt x="1" y="797"/>
                  </a:cubicBezTo>
                  <a:cubicBezTo>
                    <a:pt x="1" y="1232"/>
                    <a:pt x="351" y="1593"/>
                    <a:pt x="797" y="1593"/>
                  </a:cubicBezTo>
                  <a:lnTo>
                    <a:pt x="8755" y="1593"/>
                  </a:lnTo>
                  <a:cubicBezTo>
                    <a:pt x="9190" y="1593"/>
                    <a:pt x="9540" y="1232"/>
                    <a:pt x="9540" y="797"/>
                  </a:cubicBezTo>
                  <a:cubicBezTo>
                    <a:pt x="9540" y="362"/>
                    <a:pt x="9190" y="1"/>
                    <a:pt x="8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7" name="Google Shape;2907;p47"/>
          <p:cNvGrpSpPr/>
          <p:nvPr/>
        </p:nvGrpSpPr>
        <p:grpSpPr>
          <a:xfrm>
            <a:off x="8667012" y="3325939"/>
            <a:ext cx="163566" cy="164402"/>
            <a:chOff x="3407917" y="-1400250"/>
            <a:chExt cx="193891" cy="194881"/>
          </a:xfrm>
        </p:grpSpPr>
        <p:sp>
          <p:nvSpPr>
            <p:cNvPr id="2908" name="Google Shape;2908;p4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727788" y="1049475"/>
            <a:ext cx="7613779" cy="523220"/>
          </a:xfrm>
          <a:prstGeom prst="rect">
            <a:avLst/>
          </a:prstGeom>
        </p:spPr>
        <p:txBody>
          <a:bodyPr wrap="square">
            <a:spAutoFit/>
          </a:bodyPr>
          <a:lstStyle/>
          <a:p>
            <a:r>
              <a:rPr lang="id-ID" dirty="0">
                <a:solidFill>
                  <a:schemeClr val="bg1">
                    <a:lumMod val="90000"/>
                  </a:schemeClr>
                </a:solidFill>
              </a:rPr>
              <a:t> </a:t>
            </a:r>
            <a:r>
              <a:rPr lang="id-ID" dirty="0" smtClean="0">
                <a:solidFill>
                  <a:schemeClr val="bg1">
                    <a:lumMod val="90000"/>
                  </a:schemeClr>
                </a:solidFill>
              </a:rPr>
              <a:t>     Menyelidiki </a:t>
            </a:r>
            <a:r>
              <a:rPr lang="id-ID" dirty="0">
                <a:solidFill>
                  <a:schemeClr val="bg1">
                    <a:lumMod val="90000"/>
                  </a:schemeClr>
                </a:solidFill>
              </a:rPr>
              <a:t>tentang pelestarian, konservasi dan penggunaan manuskrip di Perpustakaan Maulana Azad, Universitas Muslim Aligarh dengan beberapa masalah sebagai </a:t>
            </a:r>
            <a:r>
              <a:rPr lang="id-ID" dirty="0" smtClean="0">
                <a:solidFill>
                  <a:schemeClr val="bg1">
                    <a:lumMod val="90000"/>
                  </a:schemeClr>
                </a:solidFill>
              </a:rPr>
              <a:t>berikut : </a:t>
            </a:r>
            <a:endParaRPr lang="id-ID" dirty="0">
              <a:solidFill>
                <a:schemeClr val="bg1">
                  <a:lumMod val="90000"/>
                </a:schemeClr>
              </a:solidFill>
            </a:endParaRPr>
          </a:p>
        </p:txBody>
      </p:sp>
    </p:spTree>
    <p:extLst>
      <p:ext uri="{BB962C8B-B14F-4D97-AF65-F5344CB8AC3E}">
        <p14:creationId xmlns:p14="http://schemas.microsoft.com/office/powerpoint/2010/main" xmlns="" val="234647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5"/>
        <p:cNvGrpSpPr/>
        <p:nvPr/>
      </p:nvGrpSpPr>
      <p:grpSpPr>
        <a:xfrm>
          <a:off x="0" y="0"/>
          <a:ext cx="0" cy="0"/>
          <a:chOff x="0" y="0"/>
          <a:chExt cx="0" cy="0"/>
        </a:xfrm>
      </p:grpSpPr>
      <p:sp>
        <p:nvSpPr>
          <p:cNvPr id="2786" name="Google Shape;2786;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err="1" smtClean="0">
                <a:solidFill>
                  <a:schemeClr val="accent6">
                    <a:lumMod val="75000"/>
                  </a:schemeClr>
                </a:solidFill>
              </a:rPr>
              <a:t>M</a:t>
            </a:r>
            <a:r>
              <a:rPr lang="en-US" sz="3600" dirty="0" err="1" smtClean="0">
                <a:solidFill>
                  <a:schemeClr val="accent6">
                    <a:lumMod val="75000"/>
                  </a:schemeClr>
                </a:solidFill>
              </a:rPr>
              <a:t>etodologi</a:t>
            </a:r>
            <a:endParaRPr sz="3600" dirty="0">
              <a:solidFill>
                <a:schemeClr val="accent6">
                  <a:lumMod val="75000"/>
                </a:schemeClr>
              </a:solidFill>
            </a:endParaRPr>
          </a:p>
        </p:txBody>
      </p:sp>
      <p:sp>
        <p:nvSpPr>
          <p:cNvPr id="2787" name="Google Shape;2787;p40"/>
          <p:cNvSpPr txBox="1">
            <a:spLocks noGrp="1"/>
          </p:cNvSpPr>
          <p:nvPr>
            <p:ph type="subTitle" idx="1"/>
          </p:nvPr>
        </p:nvSpPr>
        <p:spPr>
          <a:xfrm>
            <a:off x="4665089" y="2038668"/>
            <a:ext cx="1818600" cy="78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Dibagikan</a:t>
            </a:r>
            <a:r>
              <a:rPr lang="en-US" sz="1200" dirty="0" smtClean="0"/>
              <a:t> </a:t>
            </a:r>
            <a:r>
              <a:rPr lang="en-US" sz="1200" dirty="0" err="1" smtClean="0"/>
              <a:t>ke</a:t>
            </a:r>
            <a:r>
              <a:rPr lang="en-US" sz="1200" dirty="0" smtClean="0"/>
              <a:t> 7 </a:t>
            </a:r>
            <a:r>
              <a:rPr lang="en-US" sz="1200" dirty="0" err="1" smtClean="0"/>
              <a:t>staf</a:t>
            </a:r>
            <a:r>
              <a:rPr lang="en-US" sz="1200" dirty="0" smtClean="0"/>
              <a:t> </a:t>
            </a:r>
            <a:r>
              <a:rPr lang="en-US" sz="1200" dirty="0" err="1" smtClean="0"/>
              <a:t>perpustakaan</a:t>
            </a:r>
            <a:r>
              <a:rPr lang="en-US" sz="1200" dirty="0" smtClean="0"/>
              <a:t> </a:t>
            </a:r>
            <a:r>
              <a:rPr lang="en-US" sz="1200" dirty="0" err="1" smtClean="0"/>
              <a:t>bagian</a:t>
            </a:r>
            <a:r>
              <a:rPr lang="en-US" sz="1200" dirty="0" smtClean="0"/>
              <a:t> </a:t>
            </a:r>
            <a:r>
              <a:rPr lang="en-US" sz="1200" dirty="0" err="1" smtClean="0"/>
              <a:t>manuskrip</a:t>
            </a:r>
            <a:endParaRPr sz="1200" dirty="0"/>
          </a:p>
        </p:txBody>
      </p:sp>
      <p:sp>
        <p:nvSpPr>
          <p:cNvPr id="2788" name="Google Shape;2788;p40"/>
          <p:cNvSpPr txBox="1">
            <a:spLocks noGrp="1"/>
          </p:cNvSpPr>
          <p:nvPr>
            <p:ph type="subTitle" idx="2"/>
          </p:nvPr>
        </p:nvSpPr>
        <p:spPr>
          <a:xfrm>
            <a:off x="4665089" y="1873850"/>
            <a:ext cx="18186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K</a:t>
            </a:r>
            <a:r>
              <a:rPr lang="en" dirty="0" smtClean="0"/>
              <a:t>uesinoner 1</a:t>
            </a:r>
            <a:endParaRPr dirty="0"/>
          </a:p>
        </p:txBody>
      </p:sp>
      <p:sp>
        <p:nvSpPr>
          <p:cNvPr id="2789" name="Google Shape;2789;p40"/>
          <p:cNvSpPr txBox="1">
            <a:spLocks noGrp="1"/>
          </p:cNvSpPr>
          <p:nvPr>
            <p:ph type="subTitle" idx="3"/>
          </p:nvPr>
        </p:nvSpPr>
        <p:spPr>
          <a:xfrm>
            <a:off x="4683222" y="3457575"/>
            <a:ext cx="1818600" cy="1190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Didistribusikan</a:t>
            </a:r>
            <a:r>
              <a:rPr lang="en-US" sz="1200" dirty="0" smtClean="0"/>
              <a:t> </a:t>
            </a:r>
            <a:r>
              <a:rPr lang="en-US" sz="1200" dirty="0" err="1" smtClean="0"/>
              <a:t>secara</a:t>
            </a:r>
            <a:r>
              <a:rPr lang="en-US" sz="1200" dirty="0" smtClean="0"/>
              <a:t> </a:t>
            </a:r>
            <a:r>
              <a:rPr lang="en-US" sz="1200" dirty="0" err="1" smtClean="0"/>
              <a:t>acak</a:t>
            </a:r>
            <a:r>
              <a:rPr lang="en-US" sz="1200" dirty="0" smtClean="0"/>
              <a:t> </a:t>
            </a:r>
            <a:r>
              <a:rPr lang="en-US" sz="1200" dirty="0" err="1" smtClean="0"/>
              <a:t>ke</a:t>
            </a:r>
            <a:r>
              <a:rPr lang="en-US" sz="1200" dirty="0" smtClean="0"/>
              <a:t> 80 </a:t>
            </a:r>
            <a:r>
              <a:rPr lang="en-US" sz="1200" dirty="0" err="1" smtClean="0"/>
              <a:t>peneiti</a:t>
            </a:r>
            <a:r>
              <a:rPr lang="en-US" sz="1200" dirty="0" smtClean="0"/>
              <a:t> yang </a:t>
            </a:r>
            <a:r>
              <a:rPr lang="en-US" sz="1200" dirty="0" err="1" smtClean="0"/>
              <a:t>berbeda</a:t>
            </a:r>
            <a:r>
              <a:rPr lang="en-US" sz="1200" dirty="0" smtClean="0"/>
              <a:t>  </a:t>
            </a:r>
            <a:r>
              <a:rPr lang="en-US" sz="1200" dirty="0" err="1" smtClean="0"/>
              <a:t>departemen</a:t>
            </a:r>
            <a:endParaRPr sz="1200" dirty="0"/>
          </a:p>
        </p:txBody>
      </p:sp>
      <p:sp>
        <p:nvSpPr>
          <p:cNvPr id="2790" name="Google Shape;2790;p40"/>
          <p:cNvSpPr txBox="1">
            <a:spLocks noGrp="1"/>
          </p:cNvSpPr>
          <p:nvPr>
            <p:ph type="subTitle" idx="4"/>
          </p:nvPr>
        </p:nvSpPr>
        <p:spPr>
          <a:xfrm>
            <a:off x="4665089" y="3472158"/>
            <a:ext cx="18186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t>Kuesioner</a:t>
            </a:r>
            <a:r>
              <a:rPr lang="en-US" dirty="0" smtClean="0"/>
              <a:t> 2</a:t>
            </a:r>
            <a:endParaRPr dirty="0"/>
          </a:p>
        </p:txBody>
      </p:sp>
      <p:sp>
        <p:nvSpPr>
          <p:cNvPr id="2791" name="Google Shape;2791;p40"/>
          <p:cNvSpPr txBox="1">
            <a:spLocks noGrp="1"/>
          </p:cNvSpPr>
          <p:nvPr>
            <p:ph type="subTitle" idx="5"/>
          </p:nvPr>
        </p:nvSpPr>
        <p:spPr>
          <a:xfrm>
            <a:off x="6607790" y="2315294"/>
            <a:ext cx="1818600" cy="10001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smtClean="0"/>
              <a:t>Diterapkan</a:t>
            </a:r>
            <a:r>
              <a:rPr lang="en-US" sz="1200" dirty="0" smtClean="0"/>
              <a:t> </a:t>
            </a:r>
            <a:r>
              <a:rPr lang="en-US" sz="1200" dirty="0" err="1" smtClean="0"/>
              <a:t>diantara</a:t>
            </a:r>
            <a:r>
              <a:rPr lang="en-US" sz="1200" dirty="0" smtClean="0"/>
              <a:t> </a:t>
            </a:r>
            <a:r>
              <a:rPr lang="en-US" sz="1200" dirty="0" err="1" smtClean="0"/>
              <a:t>staf</a:t>
            </a:r>
            <a:r>
              <a:rPr lang="en-US" sz="1200" dirty="0" smtClean="0"/>
              <a:t> </a:t>
            </a:r>
            <a:r>
              <a:rPr lang="en-US" sz="1200" dirty="0" err="1" smtClean="0"/>
              <a:t>dibagian</a:t>
            </a:r>
            <a:r>
              <a:rPr lang="en-US" sz="1200" dirty="0" smtClean="0"/>
              <a:t> </a:t>
            </a:r>
            <a:r>
              <a:rPr lang="en-US" sz="1200" dirty="0" err="1" smtClean="0"/>
              <a:t>manuskrip</a:t>
            </a:r>
            <a:r>
              <a:rPr lang="en-US" sz="1200" dirty="0" smtClean="0"/>
              <a:t> </a:t>
            </a:r>
            <a:endParaRPr sz="1200" dirty="0"/>
          </a:p>
        </p:txBody>
      </p:sp>
      <p:sp>
        <p:nvSpPr>
          <p:cNvPr id="2792" name="Google Shape;2792;p40"/>
          <p:cNvSpPr txBox="1">
            <a:spLocks noGrp="1"/>
          </p:cNvSpPr>
          <p:nvPr>
            <p:ph type="subTitle" idx="6"/>
          </p:nvPr>
        </p:nvSpPr>
        <p:spPr>
          <a:xfrm>
            <a:off x="6383615" y="2195115"/>
            <a:ext cx="2266950" cy="2806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smtClean="0"/>
              <a:t>Observasi dan W</a:t>
            </a:r>
            <a:r>
              <a:rPr lang="en" sz="1400" dirty="0" smtClean="0"/>
              <a:t>awancara</a:t>
            </a:r>
            <a:endParaRPr sz="1400" dirty="0"/>
          </a:p>
        </p:txBody>
      </p:sp>
      <p:sp>
        <p:nvSpPr>
          <p:cNvPr id="2793" name="Google Shape;2793;p40"/>
          <p:cNvSpPr/>
          <p:nvPr/>
        </p:nvSpPr>
        <p:spPr>
          <a:xfrm>
            <a:off x="5379418" y="1408673"/>
            <a:ext cx="348019" cy="468185"/>
          </a:xfrm>
          <a:custGeom>
            <a:avLst/>
            <a:gdLst/>
            <a:ahLst/>
            <a:cxnLst/>
            <a:rect l="l" t="t" r="r" b="b"/>
            <a:pathLst>
              <a:path w="41505" h="55836" extrusionOk="0">
                <a:moveTo>
                  <a:pt x="30199" y="9836"/>
                </a:moveTo>
                <a:cubicBezTo>
                  <a:pt x="34500" y="12494"/>
                  <a:pt x="37114" y="17169"/>
                  <a:pt x="37129" y="22217"/>
                </a:cubicBezTo>
                <a:lnTo>
                  <a:pt x="37144" y="22217"/>
                </a:lnTo>
                <a:cubicBezTo>
                  <a:pt x="37144" y="25174"/>
                  <a:pt x="36248" y="28056"/>
                  <a:pt x="34560" y="30476"/>
                </a:cubicBezTo>
                <a:lnTo>
                  <a:pt x="30886" y="30192"/>
                </a:lnTo>
                <a:cubicBezTo>
                  <a:pt x="26062" y="29819"/>
                  <a:pt x="24046" y="23845"/>
                  <a:pt x="27660" y="20619"/>
                </a:cubicBezTo>
                <a:cubicBezTo>
                  <a:pt x="30692" y="17931"/>
                  <a:pt x="31707" y="13615"/>
                  <a:pt x="30199" y="9836"/>
                </a:cubicBezTo>
                <a:close/>
                <a:moveTo>
                  <a:pt x="13905" y="10568"/>
                </a:moveTo>
                <a:lnTo>
                  <a:pt x="15518" y="13390"/>
                </a:lnTo>
                <a:cubicBezTo>
                  <a:pt x="16026" y="14287"/>
                  <a:pt x="16832" y="14959"/>
                  <a:pt x="17803" y="15287"/>
                </a:cubicBezTo>
                <a:cubicBezTo>
                  <a:pt x="19087" y="15720"/>
                  <a:pt x="19521" y="17333"/>
                  <a:pt x="18624" y="18364"/>
                </a:cubicBezTo>
                <a:cubicBezTo>
                  <a:pt x="17982" y="19036"/>
                  <a:pt x="17579" y="19902"/>
                  <a:pt x="17474" y="20813"/>
                </a:cubicBezTo>
                <a:lnTo>
                  <a:pt x="17026" y="25084"/>
                </a:lnTo>
                <a:cubicBezTo>
                  <a:pt x="16698" y="28191"/>
                  <a:pt x="15428" y="31133"/>
                  <a:pt x="13412" y="33523"/>
                </a:cubicBezTo>
                <a:cubicBezTo>
                  <a:pt x="6019" y="27549"/>
                  <a:pt x="6273" y="16213"/>
                  <a:pt x="13905" y="10568"/>
                </a:cubicBezTo>
                <a:close/>
                <a:moveTo>
                  <a:pt x="22582" y="7656"/>
                </a:moveTo>
                <a:cubicBezTo>
                  <a:pt x="24150" y="7656"/>
                  <a:pt x="25704" y="7909"/>
                  <a:pt x="27197" y="8417"/>
                </a:cubicBezTo>
                <a:cubicBezTo>
                  <a:pt x="27272" y="8895"/>
                  <a:pt x="31006" y="14675"/>
                  <a:pt x="26182" y="18946"/>
                </a:cubicBezTo>
                <a:cubicBezTo>
                  <a:pt x="23852" y="21007"/>
                  <a:pt x="23000" y="24248"/>
                  <a:pt x="23986" y="27190"/>
                </a:cubicBezTo>
                <a:cubicBezTo>
                  <a:pt x="24972" y="30118"/>
                  <a:pt x="27615" y="32193"/>
                  <a:pt x="30707" y="32432"/>
                </a:cubicBezTo>
                <a:lnTo>
                  <a:pt x="32783" y="32597"/>
                </a:lnTo>
                <a:cubicBezTo>
                  <a:pt x="29993" y="35351"/>
                  <a:pt x="26309" y="36781"/>
                  <a:pt x="22588" y="36781"/>
                </a:cubicBezTo>
                <a:cubicBezTo>
                  <a:pt x="20075" y="36781"/>
                  <a:pt x="17546" y="36129"/>
                  <a:pt x="15264" y="34792"/>
                </a:cubicBezTo>
                <a:cubicBezTo>
                  <a:pt x="17489" y="32089"/>
                  <a:pt x="18878" y="28803"/>
                  <a:pt x="19252" y="25323"/>
                </a:cubicBezTo>
                <a:lnTo>
                  <a:pt x="19700" y="21052"/>
                </a:lnTo>
                <a:cubicBezTo>
                  <a:pt x="19760" y="20589"/>
                  <a:pt x="19969" y="20171"/>
                  <a:pt x="20297" y="19842"/>
                </a:cubicBezTo>
                <a:cubicBezTo>
                  <a:pt x="22239" y="17617"/>
                  <a:pt x="21313" y="14122"/>
                  <a:pt x="18505" y="13181"/>
                </a:cubicBezTo>
                <a:cubicBezTo>
                  <a:pt x="18057" y="13017"/>
                  <a:pt x="17684" y="12703"/>
                  <a:pt x="17460" y="12300"/>
                </a:cubicBezTo>
                <a:lnTo>
                  <a:pt x="15802" y="9343"/>
                </a:lnTo>
                <a:cubicBezTo>
                  <a:pt x="17852" y="8252"/>
                  <a:pt x="20149" y="7670"/>
                  <a:pt x="22479" y="7670"/>
                </a:cubicBezTo>
                <a:cubicBezTo>
                  <a:pt x="22508" y="7670"/>
                  <a:pt x="22538" y="7670"/>
                  <a:pt x="22567" y="7670"/>
                </a:cubicBezTo>
                <a:lnTo>
                  <a:pt x="22582" y="7656"/>
                </a:lnTo>
                <a:close/>
                <a:moveTo>
                  <a:pt x="13860" y="4086"/>
                </a:moveTo>
                <a:lnTo>
                  <a:pt x="15130" y="7178"/>
                </a:lnTo>
                <a:cubicBezTo>
                  <a:pt x="7169" y="11076"/>
                  <a:pt x="3615" y="20485"/>
                  <a:pt x="7005" y="28669"/>
                </a:cubicBezTo>
                <a:cubicBezTo>
                  <a:pt x="9668" y="35098"/>
                  <a:pt x="15899" y="39030"/>
                  <a:pt x="22518" y="39030"/>
                </a:cubicBezTo>
                <a:cubicBezTo>
                  <a:pt x="24324" y="39030"/>
                  <a:pt x="26159" y="38737"/>
                  <a:pt x="27959" y="38123"/>
                </a:cubicBezTo>
                <a:lnTo>
                  <a:pt x="29243" y="41244"/>
                </a:lnTo>
                <a:cubicBezTo>
                  <a:pt x="27105" y="41994"/>
                  <a:pt x="24859" y="42382"/>
                  <a:pt x="22595" y="42382"/>
                </a:cubicBezTo>
                <a:cubicBezTo>
                  <a:pt x="22471" y="42382"/>
                  <a:pt x="22348" y="42381"/>
                  <a:pt x="22224" y="42379"/>
                </a:cubicBezTo>
                <a:cubicBezTo>
                  <a:pt x="12875" y="42230"/>
                  <a:pt x="4869" y="35673"/>
                  <a:pt x="2868" y="26548"/>
                </a:cubicBezTo>
                <a:cubicBezTo>
                  <a:pt x="867" y="17423"/>
                  <a:pt x="5422" y="8118"/>
                  <a:pt x="13860" y="4086"/>
                </a:cubicBezTo>
                <a:close/>
                <a:moveTo>
                  <a:pt x="23702" y="44619"/>
                </a:moveTo>
                <a:lnTo>
                  <a:pt x="23702" y="47980"/>
                </a:lnTo>
                <a:lnTo>
                  <a:pt x="21462" y="47980"/>
                </a:lnTo>
                <a:lnTo>
                  <a:pt x="21462" y="44619"/>
                </a:lnTo>
                <a:close/>
                <a:moveTo>
                  <a:pt x="27063" y="50220"/>
                </a:moveTo>
                <a:cubicBezTo>
                  <a:pt x="29094" y="50220"/>
                  <a:pt x="30886" y="51609"/>
                  <a:pt x="31394" y="53580"/>
                </a:cubicBezTo>
                <a:lnTo>
                  <a:pt x="13756" y="53580"/>
                </a:lnTo>
                <a:cubicBezTo>
                  <a:pt x="14263" y="51609"/>
                  <a:pt x="16056" y="50220"/>
                  <a:pt x="18102" y="50220"/>
                </a:cubicBezTo>
                <a:close/>
                <a:moveTo>
                  <a:pt x="19897" y="1"/>
                </a:moveTo>
                <a:cubicBezTo>
                  <a:pt x="19852" y="1"/>
                  <a:pt x="19806" y="3"/>
                  <a:pt x="19760" y="9"/>
                </a:cubicBezTo>
                <a:cubicBezTo>
                  <a:pt x="8663" y="1398"/>
                  <a:pt x="284" y="10762"/>
                  <a:pt x="150" y="21948"/>
                </a:cubicBezTo>
                <a:cubicBezTo>
                  <a:pt x="1" y="33134"/>
                  <a:pt x="8155" y="42693"/>
                  <a:pt x="19222" y="44350"/>
                </a:cubicBezTo>
                <a:lnTo>
                  <a:pt x="19222" y="47995"/>
                </a:lnTo>
                <a:lnTo>
                  <a:pt x="18102" y="47995"/>
                </a:lnTo>
                <a:cubicBezTo>
                  <a:pt x="14383" y="47995"/>
                  <a:pt x="11381" y="50996"/>
                  <a:pt x="11381" y="54715"/>
                </a:cubicBezTo>
                <a:cubicBezTo>
                  <a:pt x="11381" y="55328"/>
                  <a:pt x="11874" y="55835"/>
                  <a:pt x="12501" y="55835"/>
                </a:cubicBezTo>
                <a:lnTo>
                  <a:pt x="32663" y="55835"/>
                </a:lnTo>
                <a:cubicBezTo>
                  <a:pt x="33276" y="55835"/>
                  <a:pt x="33783" y="55328"/>
                  <a:pt x="33783" y="54715"/>
                </a:cubicBezTo>
                <a:cubicBezTo>
                  <a:pt x="33783" y="50996"/>
                  <a:pt x="30767" y="47995"/>
                  <a:pt x="27063" y="47995"/>
                </a:cubicBezTo>
                <a:lnTo>
                  <a:pt x="25943" y="47995"/>
                </a:lnTo>
                <a:lnTo>
                  <a:pt x="25943" y="44365"/>
                </a:lnTo>
                <a:cubicBezTo>
                  <a:pt x="29706" y="43783"/>
                  <a:pt x="33276" y="42260"/>
                  <a:pt x="36292" y="39915"/>
                </a:cubicBezTo>
                <a:cubicBezTo>
                  <a:pt x="37114" y="39317"/>
                  <a:pt x="36770" y="38018"/>
                  <a:pt x="35755" y="37899"/>
                </a:cubicBezTo>
                <a:cubicBezTo>
                  <a:pt x="35717" y="37895"/>
                  <a:pt x="35680" y="37893"/>
                  <a:pt x="35642" y="37893"/>
                </a:cubicBezTo>
                <a:cubicBezTo>
                  <a:pt x="35382" y="37893"/>
                  <a:pt x="35127" y="37983"/>
                  <a:pt x="34918" y="38152"/>
                </a:cubicBezTo>
                <a:cubicBezTo>
                  <a:pt x="33798" y="39019"/>
                  <a:pt x="32589" y="39750"/>
                  <a:pt x="31319" y="40378"/>
                </a:cubicBezTo>
                <a:lnTo>
                  <a:pt x="30020" y="37256"/>
                </a:lnTo>
                <a:cubicBezTo>
                  <a:pt x="37965" y="33343"/>
                  <a:pt x="41505" y="23949"/>
                  <a:pt x="38115" y="15780"/>
                </a:cubicBezTo>
                <a:cubicBezTo>
                  <a:pt x="35449" y="9345"/>
                  <a:pt x="29218" y="5411"/>
                  <a:pt x="22611" y="5411"/>
                </a:cubicBezTo>
                <a:cubicBezTo>
                  <a:pt x="20816" y="5411"/>
                  <a:pt x="18993" y="5702"/>
                  <a:pt x="17206" y="6311"/>
                </a:cubicBezTo>
                <a:lnTo>
                  <a:pt x="15921" y="3235"/>
                </a:lnTo>
                <a:cubicBezTo>
                  <a:pt x="17250" y="2757"/>
                  <a:pt x="18639" y="2413"/>
                  <a:pt x="20043" y="2234"/>
                </a:cubicBezTo>
                <a:cubicBezTo>
                  <a:pt x="20656" y="2159"/>
                  <a:pt x="21089" y="1607"/>
                  <a:pt x="21014" y="980"/>
                </a:cubicBezTo>
                <a:cubicBezTo>
                  <a:pt x="20945" y="413"/>
                  <a:pt x="20455" y="1"/>
                  <a:pt x="19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4" name="Google Shape;2794;p40"/>
          <p:cNvGrpSpPr/>
          <p:nvPr/>
        </p:nvGrpSpPr>
        <p:grpSpPr>
          <a:xfrm>
            <a:off x="5340750" y="2993341"/>
            <a:ext cx="374898" cy="466353"/>
            <a:chOff x="4663359" y="1884267"/>
            <a:chExt cx="315624" cy="402410"/>
          </a:xfrm>
        </p:grpSpPr>
        <p:sp>
          <p:nvSpPr>
            <p:cNvPr id="2795" name="Google Shape;2795;p40"/>
            <p:cNvSpPr/>
            <p:nvPr/>
          </p:nvSpPr>
          <p:spPr>
            <a:xfrm>
              <a:off x="4663359" y="1884267"/>
              <a:ext cx="315624" cy="402410"/>
            </a:xfrm>
            <a:custGeom>
              <a:avLst/>
              <a:gdLst/>
              <a:ahLst/>
              <a:cxnLst/>
              <a:rect l="l" t="t" r="r" b="b"/>
              <a:pathLst>
                <a:path w="43118" h="54974" extrusionOk="0">
                  <a:moveTo>
                    <a:pt x="25674" y="20235"/>
                  </a:moveTo>
                  <a:lnTo>
                    <a:pt x="21671" y="24253"/>
                  </a:lnTo>
                  <a:lnTo>
                    <a:pt x="17654" y="20235"/>
                  </a:lnTo>
                  <a:close/>
                  <a:moveTo>
                    <a:pt x="21678" y="2309"/>
                  </a:moveTo>
                  <a:cubicBezTo>
                    <a:pt x="24227" y="2309"/>
                    <a:pt x="26782" y="2889"/>
                    <a:pt x="29139" y="4061"/>
                  </a:cubicBezTo>
                  <a:cubicBezTo>
                    <a:pt x="34261" y="6600"/>
                    <a:pt x="37756" y="11588"/>
                    <a:pt x="38368" y="17293"/>
                  </a:cubicBezTo>
                  <a:cubicBezTo>
                    <a:pt x="38996" y="22983"/>
                    <a:pt x="36666" y="28614"/>
                    <a:pt x="32200" y="32198"/>
                  </a:cubicBezTo>
                  <a:cubicBezTo>
                    <a:pt x="29318" y="34468"/>
                    <a:pt x="27526" y="37858"/>
                    <a:pt x="27287" y="41532"/>
                  </a:cubicBezTo>
                  <a:lnTo>
                    <a:pt x="22791" y="41532"/>
                  </a:lnTo>
                  <a:lnTo>
                    <a:pt x="22791" y="26314"/>
                  </a:lnTo>
                  <a:lnTo>
                    <a:pt x="29183" y="19922"/>
                  </a:lnTo>
                  <a:cubicBezTo>
                    <a:pt x="29885" y="19220"/>
                    <a:pt x="29393" y="18010"/>
                    <a:pt x="28392" y="18010"/>
                  </a:cubicBezTo>
                  <a:lnTo>
                    <a:pt x="14951" y="18010"/>
                  </a:lnTo>
                  <a:cubicBezTo>
                    <a:pt x="13950" y="18010"/>
                    <a:pt x="13457" y="19220"/>
                    <a:pt x="14159" y="19922"/>
                  </a:cubicBezTo>
                  <a:lnTo>
                    <a:pt x="20551" y="26314"/>
                  </a:lnTo>
                  <a:lnTo>
                    <a:pt x="20551" y="41532"/>
                  </a:lnTo>
                  <a:lnTo>
                    <a:pt x="16056" y="41532"/>
                  </a:lnTo>
                  <a:cubicBezTo>
                    <a:pt x="15891" y="37948"/>
                    <a:pt x="14174" y="34618"/>
                    <a:pt x="11381" y="32392"/>
                  </a:cubicBezTo>
                  <a:cubicBezTo>
                    <a:pt x="7125" y="29136"/>
                    <a:pt x="4705" y="24014"/>
                    <a:pt x="4884" y="18667"/>
                  </a:cubicBezTo>
                  <a:cubicBezTo>
                    <a:pt x="5034" y="12932"/>
                    <a:pt x="8095" y="7675"/>
                    <a:pt x="13009" y="4718"/>
                  </a:cubicBezTo>
                  <a:cubicBezTo>
                    <a:pt x="15669" y="3117"/>
                    <a:pt x="18670" y="2309"/>
                    <a:pt x="21678" y="2309"/>
                  </a:cubicBezTo>
                  <a:close/>
                  <a:moveTo>
                    <a:pt x="27824" y="43773"/>
                  </a:moveTo>
                  <a:cubicBezTo>
                    <a:pt x="28765" y="43773"/>
                    <a:pt x="29512" y="44519"/>
                    <a:pt x="29512" y="45445"/>
                  </a:cubicBezTo>
                  <a:cubicBezTo>
                    <a:pt x="29512" y="46386"/>
                    <a:pt x="28765" y="47133"/>
                    <a:pt x="27824" y="47133"/>
                  </a:cubicBezTo>
                  <a:lnTo>
                    <a:pt x="15503" y="47133"/>
                  </a:lnTo>
                  <a:cubicBezTo>
                    <a:pt x="14577" y="47133"/>
                    <a:pt x="13830" y="46386"/>
                    <a:pt x="13830" y="45445"/>
                  </a:cubicBezTo>
                  <a:cubicBezTo>
                    <a:pt x="13830" y="44519"/>
                    <a:pt x="14577" y="43773"/>
                    <a:pt x="15503" y="43773"/>
                  </a:cubicBezTo>
                  <a:close/>
                  <a:moveTo>
                    <a:pt x="26704" y="49373"/>
                  </a:moveTo>
                  <a:cubicBezTo>
                    <a:pt x="27645" y="49373"/>
                    <a:pt x="28392" y="50120"/>
                    <a:pt x="28392" y="51046"/>
                  </a:cubicBezTo>
                  <a:cubicBezTo>
                    <a:pt x="28392" y="51987"/>
                    <a:pt x="27645" y="52734"/>
                    <a:pt x="26704" y="52734"/>
                  </a:cubicBezTo>
                  <a:lnTo>
                    <a:pt x="16623" y="52734"/>
                  </a:lnTo>
                  <a:cubicBezTo>
                    <a:pt x="15697" y="52734"/>
                    <a:pt x="14951" y="51987"/>
                    <a:pt x="14951" y="51046"/>
                  </a:cubicBezTo>
                  <a:cubicBezTo>
                    <a:pt x="14951" y="50120"/>
                    <a:pt x="15697" y="49373"/>
                    <a:pt x="16623" y="49373"/>
                  </a:cubicBezTo>
                  <a:close/>
                  <a:moveTo>
                    <a:pt x="21578" y="1"/>
                  </a:moveTo>
                  <a:cubicBezTo>
                    <a:pt x="16237" y="1"/>
                    <a:pt x="10917" y="2229"/>
                    <a:pt x="7140" y="6615"/>
                  </a:cubicBezTo>
                  <a:cubicBezTo>
                    <a:pt x="1" y="14919"/>
                    <a:pt x="1315" y="27509"/>
                    <a:pt x="10007" y="34170"/>
                  </a:cubicBezTo>
                  <a:cubicBezTo>
                    <a:pt x="12367" y="36051"/>
                    <a:pt x="13756" y="38904"/>
                    <a:pt x="13815" y="41936"/>
                  </a:cubicBezTo>
                  <a:cubicBezTo>
                    <a:pt x="11008" y="43250"/>
                    <a:pt x="10799" y="47148"/>
                    <a:pt x="13442" y="48776"/>
                  </a:cubicBezTo>
                  <a:cubicBezTo>
                    <a:pt x="11560" y="51360"/>
                    <a:pt x="13412" y="54974"/>
                    <a:pt x="16608" y="54974"/>
                  </a:cubicBezTo>
                  <a:lnTo>
                    <a:pt x="26689" y="54974"/>
                  </a:lnTo>
                  <a:cubicBezTo>
                    <a:pt x="28855" y="54974"/>
                    <a:pt x="30617" y="53211"/>
                    <a:pt x="30617" y="51046"/>
                  </a:cubicBezTo>
                  <a:cubicBezTo>
                    <a:pt x="30617" y="50239"/>
                    <a:pt x="30348" y="49433"/>
                    <a:pt x="29870" y="48776"/>
                  </a:cubicBezTo>
                  <a:cubicBezTo>
                    <a:pt x="32514" y="47163"/>
                    <a:pt x="32305" y="43265"/>
                    <a:pt x="29512" y="41936"/>
                  </a:cubicBezTo>
                  <a:cubicBezTo>
                    <a:pt x="29617" y="38799"/>
                    <a:pt x="31125" y="35872"/>
                    <a:pt x="33589" y="33946"/>
                  </a:cubicBezTo>
                  <a:cubicBezTo>
                    <a:pt x="42550" y="26732"/>
                    <a:pt x="43118" y="13291"/>
                    <a:pt x="34784" y="5345"/>
                  </a:cubicBezTo>
                  <a:lnTo>
                    <a:pt x="34814" y="5345"/>
                  </a:lnTo>
                  <a:cubicBezTo>
                    <a:pt x="31101" y="1766"/>
                    <a:pt x="26331" y="1"/>
                    <a:pt x="2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0"/>
            <p:cNvSpPr/>
            <p:nvPr/>
          </p:nvSpPr>
          <p:spPr>
            <a:xfrm>
              <a:off x="4723486" y="1926005"/>
              <a:ext cx="102443" cy="103981"/>
            </a:xfrm>
            <a:custGeom>
              <a:avLst/>
              <a:gdLst/>
              <a:ahLst/>
              <a:cxnLst/>
              <a:rect l="l" t="t" r="r" b="b"/>
              <a:pathLst>
                <a:path w="13995" h="14205" extrusionOk="0">
                  <a:moveTo>
                    <a:pt x="12841" y="0"/>
                  </a:moveTo>
                  <a:cubicBezTo>
                    <a:pt x="12822" y="0"/>
                    <a:pt x="12804" y="1"/>
                    <a:pt x="12785" y="2"/>
                  </a:cubicBezTo>
                  <a:lnTo>
                    <a:pt x="12785" y="17"/>
                  </a:lnTo>
                  <a:cubicBezTo>
                    <a:pt x="5825" y="450"/>
                    <a:pt x="300" y="6080"/>
                    <a:pt x="16" y="13055"/>
                  </a:cubicBezTo>
                  <a:cubicBezTo>
                    <a:pt x="1" y="13682"/>
                    <a:pt x="479" y="14190"/>
                    <a:pt x="1106" y="14205"/>
                  </a:cubicBezTo>
                  <a:lnTo>
                    <a:pt x="1136" y="14205"/>
                  </a:lnTo>
                  <a:cubicBezTo>
                    <a:pt x="1733" y="14205"/>
                    <a:pt x="2241" y="13727"/>
                    <a:pt x="2256" y="13115"/>
                  </a:cubicBezTo>
                  <a:cubicBezTo>
                    <a:pt x="2495" y="7305"/>
                    <a:pt x="7095" y="2615"/>
                    <a:pt x="12890" y="2242"/>
                  </a:cubicBezTo>
                  <a:cubicBezTo>
                    <a:pt x="13517" y="2212"/>
                    <a:pt x="13995" y="1689"/>
                    <a:pt x="13965" y="1077"/>
                  </a:cubicBezTo>
                  <a:cubicBezTo>
                    <a:pt x="13936" y="468"/>
                    <a:pt x="13443" y="0"/>
                    <a:pt x="12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40"/>
          <p:cNvGrpSpPr/>
          <p:nvPr/>
        </p:nvGrpSpPr>
        <p:grpSpPr>
          <a:xfrm>
            <a:off x="7333856" y="1642765"/>
            <a:ext cx="366467" cy="469915"/>
            <a:chOff x="5015817" y="1930712"/>
            <a:chExt cx="319891" cy="410191"/>
          </a:xfrm>
        </p:grpSpPr>
        <p:sp>
          <p:nvSpPr>
            <p:cNvPr id="2798" name="Google Shape;2798;p40"/>
            <p:cNvSpPr/>
            <p:nvPr/>
          </p:nvSpPr>
          <p:spPr>
            <a:xfrm>
              <a:off x="5015817" y="1930712"/>
              <a:ext cx="319891" cy="410191"/>
            </a:xfrm>
            <a:custGeom>
              <a:avLst/>
              <a:gdLst/>
              <a:ahLst/>
              <a:cxnLst/>
              <a:rect l="l" t="t" r="r" b="b"/>
              <a:pathLst>
                <a:path w="43701" h="56037" extrusionOk="0">
                  <a:moveTo>
                    <a:pt x="38981" y="2256"/>
                  </a:moveTo>
                  <a:lnTo>
                    <a:pt x="30304" y="17564"/>
                  </a:lnTo>
                  <a:cubicBezTo>
                    <a:pt x="27679" y="16332"/>
                    <a:pt x="24828" y="15692"/>
                    <a:pt x="21950" y="15692"/>
                  </a:cubicBezTo>
                  <a:cubicBezTo>
                    <a:pt x="21061" y="15692"/>
                    <a:pt x="20170" y="15753"/>
                    <a:pt x="19282" y="15877"/>
                  </a:cubicBezTo>
                  <a:lnTo>
                    <a:pt x="26675" y="2824"/>
                  </a:lnTo>
                  <a:cubicBezTo>
                    <a:pt x="26869" y="2465"/>
                    <a:pt x="27242" y="2256"/>
                    <a:pt x="27645" y="2256"/>
                  </a:cubicBezTo>
                  <a:close/>
                  <a:moveTo>
                    <a:pt x="16071" y="2256"/>
                  </a:moveTo>
                  <a:cubicBezTo>
                    <a:pt x="16474" y="2256"/>
                    <a:pt x="16847" y="2465"/>
                    <a:pt x="17042" y="2824"/>
                  </a:cubicBezTo>
                  <a:lnTo>
                    <a:pt x="20566" y="9037"/>
                  </a:lnTo>
                  <a:lnTo>
                    <a:pt x="16370" y="16474"/>
                  </a:lnTo>
                  <a:cubicBezTo>
                    <a:pt x="15354" y="16758"/>
                    <a:pt x="14368" y="17131"/>
                    <a:pt x="13412" y="17579"/>
                  </a:cubicBezTo>
                  <a:lnTo>
                    <a:pt x="4735" y="2256"/>
                  </a:lnTo>
                  <a:close/>
                  <a:moveTo>
                    <a:pt x="21857" y="17930"/>
                  </a:moveTo>
                  <a:cubicBezTo>
                    <a:pt x="24164" y="17930"/>
                    <a:pt x="26491" y="18377"/>
                    <a:pt x="28706" y="19297"/>
                  </a:cubicBezTo>
                  <a:cubicBezTo>
                    <a:pt x="35412" y="22075"/>
                    <a:pt x="39773" y="28601"/>
                    <a:pt x="39773" y="35859"/>
                  </a:cubicBezTo>
                  <a:cubicBezTo>
                    <a:pt x="39773" y="45746"/>
                    <a:pt x="31753" y="53781"/>
                    <a:pt x="21851" y="53781"/>
                  </a:cubicBezTo>
                  <a:cubicBezTo>
                    <a:pt x="14607" y="53781"/>
                    <a:pt x="8066" y="49405"/>
                    <a:pt x="5288" y="42715"/>
                  </a:cubicBezTo>
                  <a:cubicBezTo>
                    <a:pt x="2525" y="36009"/>
                    <a:pt x="4048" y="28302"/>
                    <a:pt x="9186" y="23180"/>
                  </a:cubicBezTo>
                  <a:cubicBezTo>
                    <a:pt x="12612" y="19753"/>
                    <a:pt x="17195" y="17930"/>
                    <a:pt x="21857" y="17930"/>
                  </a:cubicBezTo>
                  <a:close/>
                  <a:moveTo>
                    <a:pt x="2809" y="1"/>
                  </a:moveTo>
                  <a:cubicBezTo>
                    <a:pt x="1942" y="1"/>
                    <a:pt x="1405" y="927"/>
                    <a:pt x="1838" y="1689"/>
                  </a:cubicBezTo>
                  <a:lnTo>
                    <a:pt x="11426" y="18625"/>
                  </a:lnTo>
                  <a:cubicBezTo>
                    <a:pt x="3675" y="23299"/>
                    <a:pt x="1" y="32574"/>
                    <a:pt x="2435" y="41296"/>
                  </a:cubicBezTo>
                  <a:cubicBezTo>
                    <a:pt x="4855" y="50018"/>
                    <a:pt x="12800" y="56036"/>
                    <a:pt x="21851" y="56036"/>
                  </a:cubicBezTo>
                  <a:cubicBezTo>
                    <a:pt x="30901" y="56036"/>
                    <a:pt x="38847" y="50018"/>
                    <a:pt x="41281" y="41296"/>
                  </a:cubicBezTo>
                  <a:cubicBezTo>
                    <a:pt x="43700" y="32574"/>
                    <a:pt x="40026" y="23299"/>
                    <a:pt x="32275" y="18625"/>
                  </a:cubicBezTo>
                  <a:lnTo>
                    <a:pt x="41863" y="1689"/>
                  </a:lnTo>
                  <a:cubicBezTo>
                    <a:pt x="42297" y="927"/>
                    <a:pt x="41759" y="1"/>
                    <a:pt x="40893" y="1"/>
                  </a:cubicBezTo>
                  <a:lnTo>
                    <a:pt x="27630" y="1"/>
                  </a:lnTo>
                  <a:cubicBezTo>
                    <a:pt x="26421" y="1"/>
                    <a:pt x="25301" y="658"/>
                    <a:pt x="24703" y="1704"/>
                  </a:cubicBezTo>
                  <a:lnTo>
                    <a:pt x="21851" y="6766"/>
                  </a:lnTo>
                  <a:lnTo>
                    <a:pt x="18983" y="1704"/>
                  </a:lnTo>
                  <a:cubicBezTo>
                    <a:pt x="18386" y="658"/>
                    <a:pt x="17266" y="1"/>
                    <a:pt x="160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0"/>
            <p:cNvSpPr/>
            <p:nvPr/>
          </p:nvSpPr>
          <p:spPr>
            <a:xfrm>
              <a:off x="5074853" y="2099592"/>
              <a:ext cx="201600" cy="187612"/>
            </a:xfrm>
            <a:custGeom>
              <a:avLst/>
              <a:gdLst/>
              <a:ahLst/>
              <a:cxnLst/>
              <a:rect l="l" t="t" r="r" b="b"/>
              <a:pathLst>
                <a:path w="27541" h="25630" extrusionOk="0">
                  <a:moveTo>
                    <a:pt x="13771" y="3589"/>
                  </a:moveTo>
                  <a:lnTo>
                    <a:pt x="16564" y="9279"/>
                  </a:lnTo>
                  <a:cubicBezTo>
                    <a:pt x="16728" y="9607"/>
                    <a:pt x="17041" y="9831"/>
                    <a:pt x="17415" y="9891"/>
                  </a:cubicBezTo>
                  <a:lnTo>
                    <a:pt x="23688" y="10802"/>
                  </a:lnTo>
                  <a:lnTo>
                    <a:pt x="19147" y="15223"/>
                  </a:lnTo>
                  <a:cubicBezTo>
                    <a:pt x="18878" y="15477"/>
                    <a:pt x="18759" y="15850"/>
                    <a:pt x="18834" y="16209"/>
                  </a:cubicBezTo>
                  <a:lnTo>
                    <a:pt x="19894" y="22451"/>
                  </a:lnTo>
                  <a:lnTo>
                    <a:pt x="14293" y="19509"/>
                  </a:lnTo>
                  <a:cubicBezTo>
                    <a:pt x="14129" y="19420"/>
                    <a:pt x="13950" y="19375"/>
                    <a:pt x="13773" y="19375"/>
                  </a:cubicBezTo>
                  <a:cubicBezTo>
                    <a:pt x="13595" y="19375"/>
                    <a:pt x="13420" y="19420"/>
                    <a:pt x="13263" y="19509"/>
                  </a:cubicBezTo>
                  <a:lnTo>
                    <a:pt x="7662" y="22451"/>
                  </a:lnTo>
                  <a:lnTo>
                    <a:pt x="8723" y="16209"/>
                  </a:lnTo>
                  <a:cubicBezTo>
                    <a:pt x="8782" y="15850"/>
                    <a:pt x="8663" y="15477"/>
                    <a:pt x="8409" y="15223"/>
                  </a:cubicBezTo>
                  <a:lnTo>
                    <a:pt x="3854" y="10802"/>
                  </a:lnTo>
                  <a:lnTo>
                    <a:pt x="10127" y="9891"/>
                  </a:lnTo>
                  <a:cubicBezTo>
                    <a:pt x="10485" y="9831"/>
                    <a:pt x="10799" y="9607"/>
                    <a:pt x="10963" y="9279"/>
                  </a:cubicBezTo>
                  <a:lnTo>
                    <a:pt x="13771" y="3589"/>
                  </a:lnTo>
                  <a:close/>
                  <a:moveTo>
                    <a:pt x="13773" y="1"/>
                  </a:moveTo>
                  <a:cubicBezTo>
                    <a:pt x="13382" y="1"/>
                    <a:pt x="12994" y="191"/>
                    <a:pt x="12770" y="572"/>
                  </a:cubicBezTo>
                  <a:lnTo>
                    <a:pt x="9231" y="7755"/>
                  </a:lnTo>
                  <a:lnTo>
                    <a:pt x="1285" y="8905"/>
                  </a:lnTo>
                  <a:cubicBezTo>
                    <a:pt x="374" y="9040"/>
                    <a:pt x="1" y="10175"/>
                    <a:pt x="673" y="10817"/>
                  </a:cubicBezTo>
                  <a:lnTo>
                    <a:pt x="6408" y="16418"/>
                  </a:lnTo>
                  <a:lnTo>
                    <a:pt x="5049" y="24318"/>
                  </a:lnTo>
                  <a:cubicBezTo>
                    <a:pt x="4931" y="25039"/>
                    <a:pt x="5505" y="25629"/>
                    <a:pt x="6156" y="25629"/>
                  </a:cubicBezTo>
                  <a:cubicBezTo>
                    <a:pt x="6328" y="25629"/>
                    <a:pt x="6505" y="25588"/>
                    <a:pt x="6677" y="25498"/>
                  </a:cubicBezTo>
                  <a:lnTo>
                    <a:pt x="13771" y="21764"/>
                  </a:lnTo>
                  <a:lnTo>
                    <a:pt x="20865" y="25498"/>
                  </a:lnTo>
                  <a:cubicBezTo>
                    <a:pt x="21036" y="25588"/>
                    <a:pt x="21213" y="25629"/>
                    <a:pt x="21385" y="25629"/>
                  </a:cubicBezTo>
                  <a:cubicBezTo>
                    <a:pt x="22037" y="25629"/>
                    <a:pt x="22611" y="25039"/>
                    <a:pt x="22493" y="24318"/>
                  </a:cubicBezTo>
                  <a:lnTo>
                    <a:pt x="21134" y="16418"/>
                  </a:lnTo>
                  <a:lnTo>
                    <a:pt x="26869" y="10817"/>
                  </a:lnTo>
                  <a:cubicBezTo>
                    <a:pt x="27541" y="10175"/>
                    <a:pt x="27167" y="9040"/>
                    <a:pt x="26256" y="8905"/>
                  </a:cubicBezTo>
                  <a:lnTo>
                    <a:pt x="18326" y="7755"/>
                  </a:lnTo>
                  <a:lnTo>
                    <a:pt x="14786" y="572"/>
                  </a:lnTo>
                  <a:cubicBezTo>
                    <a:pt x="14555" y="191"/>
                    <a:pt x="14163" y="1"/>
                    <a:pt x="13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lded Corner 1"/>
          <p:cNvSpPr/>
          <p:nvPr/>
        </p:nvSpPr>
        <p:spPr>
          <a:xfrm>
            <a:off x="1190624" y="1774024"/>
            <a:ext cx="3114676" cy="227706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dirty="0" smtClean="0">
                <a:solidFill>
                  <a:schemeClr val="accent6">
                    <a:lumMod val="75000"/>
                  </a:schemeClr>
                </a:solidFill>
              </a:rPr>
              <a:t>Penelitian dalam jurnal ini dengan menggunakan pendekatan kualitatif dan metode studi kasus. Teknik pengumpulan data menggunakan kuisioner, observasi, dan wawancara.</a:t>
            </a:r>
            <a:endParaRPr lang="id-ID"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7"/>
        <p:cNvGrpSpPr/>
        <p:nvPr/>
      </p:nvGrpSpPr>
      <p:grpSpPr>
        <a:xfrm>
          <a:off x="0" y="0"/>
          <a:ext cx="0" cy="0"/>
          <a:chOff x="0" y="0"/>
          <a:chExt cx="0" cy="0"/>
        </a:xfrm>
      </p:grpSpPr>
      <p:sp>
        <p:nvSpPr>
          <p:cNvPr id="2838" name="Google Shape;2838;p44"/>
          <p:cNvSpPr txBox="1">
            <a:spLocks noGrp="1"/>
          </p:cNvSpPr>
          <p:nvPr>
            <p:ph type="title"/>
          </p:nvPr>
        </p:nvSpPr>
        <p:spPr>
          <a:xfrm>
            <a:off x="1582210" y="378060"/>
            <a:ext cx="5681100" cy="7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400" dirty="0" smtClean="0"/>
              <a:t>THEORY</a:t>
            </a:r>
            <a:endParaRPr sz="2400" dirty="0"/>
          </a:p>
        </p:txBody>
      </p:sp>
      <p:sp>
        <p:nvSpPr>
          <p:cNvPr id="2839" name="Google Shape;2839;p44"/>
          <p:cNvSpPr txBox="1">
            <a:spLocks noGrp="1"/>
          </p:cNvSpPr>
          <p:nvPr>
            <p:ph type="subTitle" idx="1"/>
          </p:nvPr>
        </p:nvSpPr>
        <p:spPr>
          <a:xfrm>
            <a:off x="1446245" y="1459852"/>
            <a:ext cx="6204857" cy="2778773"/>
          </a:xfrm>
          <a:prstGeom prst="rect">
            <a:avLst/>
          </a:prstGeom>
        </p:spPr>
        <p:txBody>
          <a:bodyPr spcFirstLastPara="1" wrap="square" lIns="91425" tIns="91425" rIns="91425" bIns="91425" anchor="ctr" anchorCtr="0">
            <a:noAutofit/>
          </a:bodyPr>
          <a:lstStyle/>
          <a:p>
            <a:pPr marL="0" lvl="0" indent="0" algn="just"/>
            <a:r>
              <a:rPr lang="id-ID" sz="1200" dirty="0"/>
              <a:t> </a:t>
            </a:r>
            <a:r>
              <a:rPr lang="id-ID" sz="1200" dirty="0" smtClean="0"/>
              <a:t>          Rachman </a:t>
            </a:r>
            <a:r>
              <a:rPr lang="id-ID" sz="1200" dirty="0"/>
              <a:t>(2017) “warisan budaya itu rapuh dan bisa hancur dalam semalam atau seminggu oleh bencana alam atau dalam kurun waktu tertentu karena diabaikan belaka. Ada kebutuhan untuk melestarikan manuskrip dengan metode yang tepat. " </a:t>
            </a:r>
            <a:endParaRPr lang="id-ID" sz="1200" dirty="0" smtClean="0"/>
          </a:p>
          <a:p>
            <a:pPr marL="0" lvl="0" indent="0" algn="just"/>
            <a:endParaRPr lang="id-ID" sz="1200" dirty="0"/>
          </a:p>
          <a:p>
            <a:pPr marL="0" lvl="0" indent="0" algn="just"/>
            <a:r>
              <a:rPr lang="id-ID" sz="1200" dirty="0" smtClean="0"/>
              <a:t>          Disamping </a:t>
            </a:r>
            <a:r>
              <a:rPr lang="id-ID" sz="1200" dirty="0"/>
              <a:t>itu, juga diperkuat oleh penjelasan yang dikemukakan Olatakun (2008) yang menyatakan bahwa saat ini, perpustakaan adalah tidak hanya gudang pengetahuan, tetapi memiliki fungsi utama lainnya, seperti pelestarian sekaligus konservasi dan akses ke dokumen yang disimpan</a:t>
            </a:r>
            <a:r>
              <a:rPr lang="id-ID" sz="1200" dirty="0" smtClean="0"/>
              <a:t>. </a:t>
            </a:r>
          </a:p>
          <a:p>
            <a:pPr marL="0" indent="0" algn="just"/>
            <a:r>
              <a:rPr lang="id-ID" sz="1200" dirty="0"/>
              <a:t> </a:t>
            </a:r>
            <a:r>
              <a:rPr lang="id-ID" sz="1200" dirty="0" smtClean="0"/>
              <a:t>        </a:t>
            </a:r>
          </a:p>
          <a:p>
            <a:pPr marL="0" indent="0" algn="just"/>
            <a:r>
              <a:rPr lang="id-ID" sz="1200" dirty="0" smtClean="0"/>
              <a:t>          Hal </a:t>
            </a:r>
            <a:r>
              <a:rPr lang="id-ID" sz="1200" dirty="0"/>
              <a:t>tersebut juga sejalan dengan apa yang dikemukakan oleh Mishra (2017) dalam studinya menyatakan bahwa perpustakaan adalah gudang ilmu dimana pengetahuan disimpan dalam bentuk dokumen cetak maupun digital.</a:t>
            </a:r>
          </a:p>
          <a:p>
            <a:pPr marL="0" lvl="0" indent="0" algn="just"/>
            <a:endParaRPr lang="id-ID" sz="1200" dirty="0" smtClean="0"/>
          </a:p>
          <a:p>
            <a:pPr marL="0" lvl="0" indent="0" algn="just"/>
            <a:endParaRPr lang="id-ID" sz="1200" dirty="0"/>
          </a:p>
          <a:p>
            <a:pPr marL="0" lvl="0" indent="0" algn="just"/>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sp>
        <p:nvSpPr>
          <p:cNvPr id="2804" name="Google Shape;2804;p41"/>
          <p:cNvSpPr txBox="1">
            <a:spLocks noGrp="1"/>
          </p:cNvSpPr>
          <p:nvPr>
            <p:ph type="title"/>
          </p:nvPr>
        </p:nvSpPr>
        <p:spPr>
          <a:xfrm>
            <a:off x="1461000" y="387100"/>
            <a:ext cx="61275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t>H</a:t>
            </a:r>
            <a:r>
              <a:rPr lang="en" sz="3200" dirty="0" smtClean="0"/>
              <a:t>asil dan pembahasan</a:t>
            </a:r>
            <a:endParaRPr sz="3200" dirty="0"/>
          </a:p>
        </p:txBody>
      </p:sp>
      <p:sp>
        <p:nvSpPr>
          <p:cNvPr id="2806" name="Google Shape;2806;p41"/>
          <p:cNvSpPr txBox="1">
            <a:spLocks noGrp="1"/>
          </p:cNvSpPr>
          <p:nvPr>
            <p:ph type="subTitle" idx="2"/>
          </p:nvPr>
        </p:nvSpPr>
        <p:spPr>
          <a:xfrm>
            <a:off x="503002" y="1995507"/>
            <a:ext cx="2771774" cy="2452668"/>
          </a:xfrm>
          <a:prstGeom prst="rect">
            <a:avLst/>
          </a:prstGeom>
        </p:spPr>
        <p:txBody>
          <a:bodyPr spcFirstLastPara="1" wrap="square" lIns="91425" tIns="91425" rIns="91425" bIns="91425" anchor="ctr" anchorCtr="0">
            <a:noAutofit/>
          </a:bodyPr>
          <a:lstStyle/>
          <a:p>
            <a:pPr marL="171450" lvl="0" indent="-171450" algn="just">
              <a:buFont typeface="Arial" pitchFamily="34" charset="0"/>
              <a:buChar char="•"/>
            </a:pPr>
            <a:r>
              <a:rPr lang="id-ID" sz="1100" dirty="0" smtClean="0"/>
              <a:t>Jenis-jenis </a:t>
            </a:r>
            <a:r>
              <a:rPr lang="id-ID" sz="1100" dirty="0"/>
              <a:t>koleksi manuskrip yang tersedia di perpustakaan Maulana Azad, Universitas Muslim Aligarh kertas ini menunjukkan hampir seratus persen koleksi dalam bentuk kertas. </a:t>
            </a:r>
            <a:endParaRPr lang="id-ID" sz="1100" dirty="0" smtClean="0"/>
          </a:p>
          <a:p>
            <a:pPr marL="171450" lvl="0" indent="-171450" algn="just">
              <a:buFont typeface="Arial" pitchFamily="34" charset="0"/>
              <a:buChar char="•"/>
            </a:pPr>
            <a:r>
              <a:rPr lang="id-ID" sz="1100" dirty="0"/>
              <a:t>K</a:t>
            </a:r>
            <a:r>
              <a:rPr lang="id-ID" sz="1100" dirty="0" smtClean="0"/>
              <a:t>oleksi </a:t>
            </a:r>
            <a:r>
              <a:rPr lang="id-ID" sz="1100" dirty="0"/>
              <a:t>lainnya yang ada di perpustakaan ini adalah berbentuk perkamen dan daun palem. </a:t>
            </a:r>
          </a:p>
          <a:p>
            <a:pPr marL="171450" lvl="0" indent="-171450" algn="just">
              <a:buFont typeface="Arial" pitchFamily="34" charset="0"/>
              <a:buChar char="•"/>
            </a:pPr>
            <a:r>
              <a:rPr lang="id-ID" sz="1100" dirty="0"/>
              <a:t>B</a:t>
            </a:r>
            <a:r>
              <a:rPr lang="id-ID" sz="1100" dirty="0" smtClean="0"/>
              <a:t>ahasa </a:t>
            </a:r>
            <a:r>
              <a:rPr lang="id-ID" sz="1100" dirty="0"/>
              <a:t>yang di gunakan pada koleksi Perpustakaan Maulana Azad secara keseluruhan sebesar 90% berbahasa Persia atau Arab dan hampir 9% dalam bahasa Urdu. </a:t>
            </a:r>
            <a:endParaRPr lang="en" sz="1100" dirty="0" smtClean="0"/>
          </a:p>
        </p:txBody>
      </p:sp>
      <p:sp>
        <p:nvSpPr>
          <p:cNvPr id="2808" name="Google Shape;2808;p41"/>
          <p:cNvSpPr txBox="1">
            <a:spLocks noGrp="1"/>
          </p:cNvSpPr>
          <p:nvPr>
            <p:ph type="subTitle" idx="4"/>
          </p:nvPr>
        </p:nvSpPr>
        <p:spPr>
          <a:xfrm>
            <a:off x="3523398" y="1971675"/>
            <a:ext cx="2690475" cy="2733676"/>
          </a:xfrm>
          <a:prstGeom prst="rect">
            <a:avLst/>
          </a:prstGeom>
        </p:spPr>
        <p:txBody>
          <a:bodyPr spcFirstLastPara="1" wrap="square" lIns="91425" tIns="91425" rIns="91425" bIns="91425" anchor="ctr" anchorCtr="0">
            <a:noAutofit/>
          </a:bodyPr>
          <a:lstStyle/>
          <a:p>
            <a:pPr marL="171450" lvl="0" indent="-171450" algn="just">
              <a:buFont typeface="Arial" pitchFamily="34" charset="0"/>
              <a:buChar char="•"/>
            </a:pPr>
            <a:r>
              <a:rPr lang="id-ID" sz="1050" dirty="0" smtClean="0"/>
              <a:t>Berdasarkan </a:t>
            </a:r>
            <a:r>
              <a:rPr lang="id-ID" sz="1050" dirty="0"/>
              <a:t>hasil wawancara tersebut ditemukan bahwa koleksi manuskrip di perpustakaan ini hanya dapat diakses oleh pengajar dan peneliti di Universitas Muslim </a:t>
            </a:r>
            <a:r>
              <a:rPr lang="id-ID" sz="1050" dirty="0" smtClean="0"/>
              <a:t>Aligarh.</a:t>
            </a:r>
          </a:p>
          <a:p>
            <a:pPr marL="171450" lvl="0" indent="-171450" algn="just">
              <a:buFont typeface="Arial" pitchFamily="34" charset="0"/>
              <a:buChar char="•"/>
            </a:pPr>
            <a:r>
              <a:rPr lang="id-ID" sz="1050" dirty="0"/>
              <a:t>W</a:t>
            </a:r>
            <a:r>
              <a:rPr lang="id-ID" sz="1050" dirty="0" smtClean="0"/>
              <a:t>awancara </a:t>
            </a:r>
            <a:r>
              <a:rPr lang="id-ID" sz="1050" dirty="0"/>
              <a:t>juga dilakukan dengan kepala bagian koleksi manuskrip yang menjelaskan bahwa hanya sedikit koleksi manuskrip yang disimpan di ruang pameran yang tetap terbuka untuk pengunjung</a:t>
            </a:r>
            <a:r>
              <a:rPr lang="id-ID" dirty="0" smtClean="0"/>
              <a:t>.</a:t>
            </a:r>
          </a:p>
          <a:p>
            <a:pPr marL="171450" indent="-171450" algn="just">
              <a:buFont typeface="Arial" pitchFamily="34" charset="0"/>
              <a:buChar char="•"/>
            </a:pPr>
            <a:r>
              <a:rPr lang="id-ID" sz="1050" dirty="0"/>
              <a:t>B</a:t>
            </a:r>
            <a:r>
              <a:rPr lang="id-ID" sz="1050" dirty="0" smtClean="0"/>
              <a:t>ahwa </a:t>
            </a:r>
            <a:r>
              <a:rPr lang="id-ID" sz="1050" dirty="0"/>
              <a:t>jamur, bakteri, suhu, dan kesalahan penanganan adalah penyebab utama kerusakan manuskrip.</a:t>
            </a:r>
            <a:r>
              <a:rPr lang="id-ID" dirty="0"/>
              <a:t> </a:t>
            </a:r>
          </a:p>
          <a:p>
            <a:pPr marL="171450" lvl="0" indent="-171450" algn="just">
              <a:buFont typeface="Arial" pitchFamily="34" charset="0"/>
              <a:buChar char="•"/>
            </a:pPr>
            <a:endParaRPr dirty="0"/>
          </a:p>
        </p:txBody>
      </p:sp>
      <p:sp>
        <p:nvSpPr>
          <p:cNvPr id="2810" name="Google Shape;2810;p41"/>
          <p:cNvSpPr txBox="1">
            <a:spLocks noGrp="1"/>
          </p:cNvSpPr>
          <p:nvPr>
            <p:ph type="subTitle" idx="6"/>
          </p:nvPr>
        </p:nvSpPr>
        <p:spPr>
          <a:xfrm>
            <a:off x="6457081" y="1962150"/>
            <a:ext cx="1915394" cy="1990725"/>
          </a:xfrm>
          <a:prstGeom prst="rect">
            <a:avLst/>
          </a:prstGeom>
        </p:spPr>
        <p:txBody>
          <a:bodyPr spcFirstLastPara="1" wrap="square" lIns="91425" tIns="91425" rIns="91425" bIns="91425" anchor="ctr" anchorCtr="0">
            <a:noAutofit/>
          </a:bodyPr>
          <a:lstStyle/>
          <a:p>
            <a:pPr marL="171450" indent="-171450" algn="just">
              <a:buFont typeface="Arial" pitchFamily="34" charset="0"/>
              <a:buChar char="•"/>
            </a:pPr>
            <a:r>
              <a:rPr lang="id-ID" sz="1050" dirty="0" smtClean="0"/>
              <a:t>Teknik-teknik yang digunakan perpustakaan </a:t>
            </a:r>
            <a:r>
              <a:rPr lang="id-ID" sz="1050" dirty="0"/>
              <a:t>Maulana Azad untuk </a:t>
            </a:r>
            <a:r>
              <a:rPr lang="id-ID" sz="1050" dirty="0" smtClean="0"/>
              <a:t>pelestarian dan </a:t>
            </a:r>
            <a:r>
              <a:rPr lang="id-ID" sz="1050" dirty="0"/>
              <a:t>konservasi </a:t>
            </a:r>
            <a:r>
              <a:rPr lang="id-ID" sz="1050" dirty="0" smtClean="0"/>
              <a:t>manuskrip ini </a:t>
            </a:r>
            <a:r>
              <a:rPr lang="id-ID" sz="1050" dirty="0"/>
              <a:t>menggunakan teknik – teknik yang normal yaitu pengasapan, pencucian, </a:t>
            </a:r>
            <a:r>
              <a:rPr lang="id-ID" sz="1050" dirty="0" smtClean="0"/>
              <a:t>pengujian pH</a:t>
            </a:r>
            <a:r>
              <a:rPr lang="id-ID" sz="1050" dirty="0"/>
              <a:t>, deadifikasi </a:t>
            </a:r>
            <a:r>
              <a:rPr lang="id-ID" sz="1050" dirty="0" smtClean="0"/>
              <a:t>( peniadaan asam ),  </a:t>
            </a:r>
            <a:r>
              <a:rPr lang="id-ID" sz="1050" dirty="0"/>
              <a:t>laminasi, dan restorasi.</a:t>
            </a:r>
          </a:p>
          <a:p>
            <a:pPr marL="0" lvl="0" indent="0" algn="ctr" rtl="0">
              <a:spcBef>
                <a:spcPts val="0"/>
              </a:spcBef>
              <a:spcAft>
                <a:spcPts val="0"/>
              </a:spcAft>
              <a:buNone/>
            </a:pPr>
            <a:endParaRPr dirty="0"/>
          </a:p>
        </p:txBody>
      </p:sp>
      <p:grpSp>
        <p:nvGrpSpPr>
          <p:cNvPr id="2811" name="Google Shape;2811;p41"/>
          <p:cNvGrpSpPr/>
          <p:nvPr/>
        </p:nvGrpSpPr>
        <p:grpSpPr>
          <a:xfrm>
            <a:off x="7236427" y="1163463"/>
            <a:ext cx="374897" cy="466338"/>
            <a:chOff x="3897219" y="1832544"/>
            <a:chExt cx="311583" cy="393567"/>
          </a:xfrm>
        </p:grpSpPr>
        <p:sp>
          <p:nvSpPr>
            <p:cNvPr id="2812" name="Google Shape;2812;p41"/>
            <p:cNvSpPr/>
            <p:nvPr/>
          </p:nvSpPr>
          <p:spPr>
            <a:xfrm>
              <a:off x="3897219" y="1832544"/>
              <a:ext cx="311583" cy="393567"/>
            </a:xfrm>
            <a:custGeom>
              <a:avLst/>
              <a:gdLst/>
              <a:ahLst/>
              <a:cxnLst/>
              <a:rect l="l" t="t" r="r" b="b"/>
              <a:pathLst>
                <a:path w="42566" h="53766" extrusionOk="0">
                  <a:moveTo>
                    <a:pt x="21298" y="2241"/>
                  </a:moveTo>
                  <a:cubicBezTo>
                    <a:pt x="23150" y="2241"/>
                    <a:pt x="24658" y="3734"/>
                    <a:pt x="24658" y="5601"/>
                  </a:cubicBezTo>
                  <a:cubicBezTo>
                    <a:pt x="24658" y="6213"/>
                    <a:pt x="25151" y="6721"/>
                    <a:pt x="25778" y="6721"/>
                  </a:cubicBezTo>
                  <a:lnTo>
                    <a:pt x="33619" y="6721"/>
                  </a:lnTo>
                  <a:cubicBezTo>
                    <a:pt x="34232" y="6721"/>
                    <a:pt x="34739" y="7214"/>
                    <a:pt x="34739" y="7841"/>
                  </a:cubicBezTo>
                  <a:lnTo>
                    <a:pt x="34739" y="10081"/>
                  </a:lnTo>
                  <a:cubicBezTo>
                    <a:pt x="34739" y="10694"/>
                    <a:pt x="34232" y="11202"/>
                    <a:pt x="33619" y="11202"/>
                  </a:cubicBezTo>
                  <a:lnTo>
                    <a:pt x="8977" y="11202"/>
                  </a:lnTo>
                  <a:cubicBezTo>
                    <a:pt x="8349" y="11202"/>
                    <a:pt x="7856" y="10694"/>
                    <a:pt x="7856" y="10081"/>
                  </a:cubicBezTo>
                  <a:lnTo>
                    <a:pt x="7856" y="7841"/>
                  </a:lnTo>
                  <a:cubicBezTo>
                    <a:pt x="7856" y="7214"/>
                    <a:pt x="8349" y="6721"/>
                    <a:pt x="8977" y="6721"/>
                  </a:cubicBezTo>
                  <a:lnTo>
                    <a:pt x="16817" y="6721"/>
                  </a:lnTo>
                  <a:cubicBezTo>
                    <a:pt x="17430" y="6721"/>
                    <a:pt x="17938" y="6213"/>
                    <a:pt x="17938" y="5601"/>
                  </a:cubicBezTo>
                  <a:cubicBezTo>
                    <a:pt x="17938" y="3734"/>
                    <a:pt x="19431" y="2241"/>
                    <a:pt x="21298" y="2241"/>
                  </a:cubicBezTo>
                  <a:close/>
                  <a:moveTo>
                    <a:pt x="39220" y="10081"/>
                  </a:moveTo>
                  <a:cubicBezTo>
                    <a:pt x="39832" y="10081"/>
                    <a:pt x="40340" y="10574"/>
                    <a:pt x="40340" y="11202"/>
                  </a:cubicBezTo>
                  <a:lnTo>
                    <a:pt x="40340" y="50406"/>
                  </a:lnTo>
                  <a:cubicBezTo>
                    <a:pt x="40340" y="51018"/>
                    <a:pt x="39832" y="51526"/>
                    <a:pt x="39220" y="51526"/>
                  </a:cubicBezTo>
                  <a:lnTo>
                    <a:pt x="3376" y="51526"/>
                  </a:lnTo>
                  <a:cubicBezTo>
                    <a:pt x="2749" y="51526"/>
                    <a:pt x="2256" y="51018"/>
                    <a:pt x="2256" y="50406"/>
                  </a:cubicBezTo>
                  <a:lnTo>
                    <a:pt x="2256" y="11202"/>
                  </a:lnTo>
                  <a:cubicBezTo>
                    <a:pt x="2256" y="10574"/>
                    <a:pt x="2749" y="10081"/>
                    <a:pt x="3376" y="10081"/>
                  </a:cubicBezTo>
                  <a:lnTo>
                    <a:pt x="5616" y="10081"/>
                  </a:lnTo>
                  <a:cubicBezTo>
                    <a:pt x="5616" y="11933"/>
                    <a:pt x="7110" y="13442"/>
                    <a:pt x="8977" y="13442"/>
                  </a:cubicBezTo>
                  <a:lnTo>
                    <a:pt x="33619" y="13442"/>
                  </a:lnTo>
                  <a:cubicBezTo>
                    <a:pt x="35471" y="13442"/>
                    <a:pt x="36980" y="11933"/>
                    <a:pt x="36980" y="10081"/>
                  </a:cubicBezTo>
                  <a:close/>
                  <a:moveTo>
                    <a:pt x="21283" y="0"/>
                  </a:moveTo>
                  <a:cubicBezTo>
                    <a:pt x="18625" y="0"/>
                    <a:pt x="16325" y="1867"/>
                    <a:pt x="15802" y="4481"/>
                  </a:cubicBezTo>
                  <a:lnTo>
                    <a:pt x="8962" y="4481"/>
                  </a:lnTo>
                  <a:cubicBezTo>
                    <a:pt x="7110" y="4481"/>
                    <a:pt x="5601" y="5974"/>
                    <a:pt x="5601" y="7841"/>
                  </a:cubicBezTo>
                  <a:lnTo>
                    <a:pt x="3361" y="7841"/>
                  </a:lnTo>
                  <a:cubicBezTo>
                    <a:pt x="1509" y="7841"/>
                    <a:pt x="1" y="9335"/>
                    <a:pt x="1" y="11202"/>
                  </a:cubicBezTo>
                  <a:lnTo>
                    <a:pt x="1" y="50406"/>
                  </a:lnTo>
                  <a:cubicBezTo>
                    <a:pt x="1" y="52257"/>
                    <a:pt x="1509" y="53766"/>
                    <a:pt x="3361" y="53766"/>
                  </a:cubicBezTo>
                  <a:lnTo>
                    <a:pt x="39205" y="53766"/>
                  </a:lnTo>
                  <a:cubicBezTo>
                    <a:pt x="41057" y="53766"/>
                    <a:pt x="42565" y="52257"/>
                    <a:pt x="42565" y="50406"/>
                  </a:cubicBezTo>
                  <a:lnTo>
                    <a:pt x="42565" y="11202"/>
                  </a:lnTo>
                  <a:cubicBezTo>
                    <a:pt x="42565" y="9335"/>
                    <a:pt x="41057" y="7841"/>
                    <a:pt x="39205" y="7841"/>
                  </a:cubicBezTo>
                  <a:lnTo>
                    <a:pt x="36980" y="7841"/>
                  </a:lnTo>
                  <a:cubicBezTo>
                    <a:pt x="36980" y="5974"/>
                    <a:pt x="35471" y="4481"/>
                    <a:pt x="33619" y="4481"/>
                  </a:cubicBezTo>
                  <a:lnTo>
                    <a:pt x="26779" y="4481"/>
                  </a:lnTo>
                  <a:cubicBezTo>
                    <a:pt x="26241" y="1867"/>
                    <a:pt x="23941" y="0"/>
                    <a:pt x="212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3938328" y="2135914"/>
              <a:ext cx="172188" cy="16404"/>
            </a:xfrm>
            <a:custGeom>
              <a:avLst/>
              <a:gdLst/>
              <a:ahLst/>
              <a:cxnLst/>
              <a:rect l="l" t="t" r="r" b="b"/>
              <a:pathLst>
                <a:path w="23523" h="2241" extrusionOk="0">
                  <a:moveTo>
                    <a:pt x="1120" y="1"/>
                  </a:moveTo>
                  <a:cubicBezTo>
                    <a:pt x="493" y="1"/>
                    <a:pt x="0" y="493"/>
                    <a:pt x="0" y="1121"/>
                  </a:cubicBezTo>
                  <a:cubicBezTo>
                    <a:pt x="0" y="1733"/>
                    <a:pt x="493" y="2241"/>
                    <a:pt x="1120" y="2241"/>
                  </a:cubicBezTo>
                  <a:lnTo>
                    <a:pt x="22403" y="2241"/>
                  </a:lnTo>
                  <a:cubicBezTo>
                    <a:pt x="23015" y="2241"/>
                    <a:pt x="23523" y="1733"/>
                    <a:pt x="23523" y="1121"/>
                  </a:cubicBezTo>
                  <a:cubicBezTo>
                    <a:pt x="23523" y="493"/>
                    <a:pt x="23015" y="1"/>
                    <a:pt x="22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3938328" y="2062121"/>
              <a:ext cx="229584" cy="16404"/>
            </a:xfrm>
            <a:custGeom>
              <a:avLst/>
              <a:gdLst/>
              <a:ahLst/>
              <a:cxnLst/>
              <a:rect l="l" t="t" r="r" b="b"/>
              <a:pathLst>
                <a:path w="31364" h="2241" extrusionOk="0">
                  <a:moveTo>
                    <a:pt x="1120" y="1"/>
                  </a:moveTo>
                  <a:cubicBezTo>
                    <a:pt x="493" y="1"/>
                    <a:pt x="0" y="493"/>
                    <a:pt x="0" y="1121"/>
                  </a:cubicBezTo>
                  <a:cubicBezTo>
                    <a:pt x="0" y="1733"/>
                    <a:pt x="493" y="2241"/>
                    <a:pt x="1120" y="2241"/>
                  </a:cubicBezTo>
                  <a:lnTo>
                    <a:pt x="30243" y="2241"/>
                  </a:lnTo>
                  <a:cubicBezTo>
                    <a:pt x="30856" y="2241"/>
                    <a:pt x="31364" y="1733"/>
                    <a:pt x="31364" y="1121"/>
                  </a:cubicBezTo>
                  <a:cubicBezTo>
                    <a:pt x="31364" y="493"/>
                    <a:pt x="30856" y="1"/>
                    <a:pt x="30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3938328" y="1988328"/>
              <a:ext cx="172188" cy="16404"/>
            </a:xfrm>
            <a:custGeom>
              <a:avLst/>
              <a:gdLst/>
              <a:ahLst/>
              <a:cxnLst/>
              <a:rect l="l" t="t" r="r" b="b"/>
              <a:pathLst>
                <a:path w="23523" h="2241" extrusionOk="0">
                  <a:moveTo>
                    <a:pt x="1120" y="1"/>
                  </a:moveTo>
                  <a:cubicBezTo>
                    <a:pt x="493" y="1"/>
                    <a:pt x="0" y="493"/>
                    <a:pt x="0" y="1121"/>
                  </a:cubicBezTo>
                  <a:cubicBezTo>
                    <a:pt x="0" y="1733"/>
                    <a:pt x="493" y="2241"/>
                    <a:pt x="1120" y="2241"/>
                  </a:cubicBezTo>
                  <a:lnTo>
                    <a:pt x="22403" y="2241"/>
                  </a:lnTo>
                  <a:cubicBezTo>
                    <a:pt x="23015" y="2241"/>
                    <a:pt x="23523" y="1733"/>
                    <a:pt x="23523" y="1121"/>
                  </a:cubicBezTo>
                  <a:cubicBezTo>
                    <a:pt x="23523" y="493"/>
                    <a:pt x="23015" y="1"/>
                    <a:pt x="22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6" name="Google Shape;2816;p41"/>
          <p:cNvGrpSpPr/>
          <p:nvPr/>
        </p:nvGrpSpPr>
        <p:grpSpPr>
          <a:xfrm>
            <a:off x="1630721" y="1167417"/>
            <a:ext cx="512080" cy="466336"/>
            <a:chOff x="3442215" y="1692402"/>
            <a:chExt cx="393574" cy="351104"/>
          </a:xfrm>
        </p:grpSpPr>
        <p:sp>
          <p:nvSpPr>
            <p:cNvPr id="2817" name="Google Shape;2817;p41"/>
            <p:cNvSpPr/>
            <p:nvPr/>
          </p:nvSpPr>
          <p:spPr>
            <a:xfrm>
              <a:off x="3442215" y="1692402"/>
              <a:ext cx="393574" cy="351104"/>
            </a:xfrm>
            <a:custGeom>
              <a:avLst/>
              <a:gdLst/>
              <a:ahLst/>
              <a:cxnLst/>
              <a:rect l="l" t="t" r="r" b="b"/>
              <a:pathLst>
                <a:path w="53767" h="47965" extrusionOk="0">
                  <a:moveTo>
                    <a:pt x="26883" y="8930"/>
                  </a:moveTo>
                  <a:cubicBezTo>
                    <a:pt x="28063" y="10185"/>
                    <a:pt x="29183" y="11499"/>
                    <a:pt x="30229" y="12858"/>
                  </a:cubicBezTo>
                  <a:cubicBezTo>
                    <a:pt x="29116" y="12806"/>
                    <a:pt x="28000" y="12779"/>
                    <a:pt x="26883" y="12779"/>
                  </a:cubicBezTo>
                  <a:cubicBezTo>
                    <a:pt x="25767" y="12779"/>
                    <a:pt x="24651" y="12806"/>
                    <a:pt x="23538" y="12858"/>
                  </a:cubicBezTo>
                  <a:cubicBezTo>
                    <a:pt x="24583" y="11499"/>
                    <a:pt x="25703" y="10185"/>
                    <a:pt x="26883" y="8930"/>
                  </a:cubicBezTo>
                  <a:close/>
                  <a:moveTo>
                    <a:pt x="16200" y="2243"/>
                  </a:moveTo>
                  <a:cubicBezTo>
                    <a:pt x="18494" y="2243"/>
                    <a:pt x="21774" y="4024"/>
                    <a:pt x="25285" y="7347"/>
                  </a:cubicBezTo>
                  <a:cubicBezTo>
                    <a:pt x="23598" y="9139"/>
                    <a:pt x="22015" y="11066"/>
                    <a:pt x="20596" y="13082"/>
                  </a:cubicBezTo>
                  <a:cubicBezTo>
                    <a:pt x="18131" y="13306"/>
                    <a:pt x="15682" y="13709"/>
                    <a:pt x="13278" y="14277"/>
                  </a:cubicBezTo>
                  <a:cubicBezTo>
                    <a:pt x="11859" y="8288"/>
                    <a:pt x="12396" y="3882"/>
                    <a:pt x="14562" y="2642"/>
                  </a:cubicBezTo>
                  <a:cubicBezTo>
                    <a:pt x="15025" y="2374"/>
                    <a:pt x="15576" y="2243"/>
                    <a:pt x="16200" y="2243"/>
                  </a:cubicBezTo>
                  <a:close/>
                  <a:moveTo>
                    <a:pt x="37567" y="2242"/>
                  </a:moveTo>
                  <a:cubicBezTo>
                    <a:pt x="38191" y="2242"/>
                    <a:pt x="38741" y="2374"/>
                    <a:pt x="39205" y="2642"/>
                  </a:cubicBezTo>
                  <a:cubicBezTo>
                    <a:pt x="41370" y="3882"/>
                    <a:pt x="41908" y="8303"/>
                    <a:pt x="40504" y="14277"/>
                  </a:cubicBezTo>
                  <a:cubicBezTo>
                    <a:pt x="38085" y="13709"/>
                    <a:pt x="35635" y="13306"/>
                    <a:pt x="33186" y="13082"/>
                  </a:cubicBezTo>
                  <a:cubicBezTo>
                    <a:pt x="31752" y="11051"/>
                    <a:pt x="30184" y="9139"/>
                    <a:pt x="28481" y="7332"/>
                  </a:cubicBezTo>
                  <a:cubicBezTo>
                    <a:pt x="32004" y="4021"/>
                    <a:pt x="35277" y="2242"/>
                    <a:pt x="37567" y="2242"/>
                  </a:cubicBezTo>
                  <a:close/>
                  <a:moveTo>
                    <a:pt x="18938" y="15516"/>
                  </a:moveTo>
                  <a:cubicBezTo>
                    <a:pt x="17713" y="17398"/>
                    <a:pt x="16593" y="19325"/>
                    <a:pt x="15593" y="21326"/>
                  </a:cubicBezTo>
                  <a:cubicBezTo>
                    <a:pt x="14920" y="19728"/>
                    <a:pt x="14353" y="18100"/>
                    <a:pt x="13860" y="16457"/>
                  </a:cubicBezTo>
                  <a:cubicBezTo>
                    <a:pt x="15533" y="16054"/>
                    <a:pt x="17220" y="15740"/>
                    <a:pt x="18938" y="15516"/>
                  </a:cubicBezTo>
                  <a:close/>
                  <a:moveTo>
                    <a:pt x="34844" y="15516"/>
                  </a:moveTo>
                  <a:cubicBezTo>
                    <a:pt x="36546" y="15740"/>
                    <a:pt x="38234" y="16054"/>
                    <a:pt x="39907" y="16457"/>
                  </a:cubicBezTo>
                  <a:cubicBezTo>
                    <a:pt x="39414" y="18100"/>
                    <a:pt x="38846" y="19728"/>
                    <a:pt x="38174" y="21326"/>
                  </a:cubicBezTo>
                  <a:cubicBezTo>
                    <a:pt x="37174" y="19325"/>
                    <a:pt x="36053" y="17398"/>
                    <a:pt x="34844" y="15516"/>
                  </a:cubicBezTo>
                  <a:close/>
                  <a:moveTo>
                    <a:pt x="11680" y="17040"/>
                  </a:moveTo>
                  <a:cubicBezTo>
                    <a:pt x="12396" y="19414"/>
                    <a:pt x="13278" y="21729"/>
                    <a:pt x="14308" y="23984"/>
                  </a:cubicBezTo>
                  <a:cubicBezTo>
                    <a:pt x="13278" y="26225"/>
                    <a:pt x="12396" y="28554"/>
                    <a:pt x="11680" y="30914"/>
                  </a:cubicBezTo>
                  <a:cubicBezTo>
                    <a:pt x="5795" y="29152"/>
                    <a:pt x="2241" y="26478"/>
                    <a:pt x="2241" y="23984"/>
                  </a:cubicBezTo>
                  <a:cubicBezTo>
                    <a:pt x="2241" y="21475"/>
                    <a:pt x="5795" y="18802"/>
                    <a:pt x="11680" y="17040"/>
                  </a:cubicBezTo>
                  <a:close/>
                  <a:moveTo>
                    <a:pt x="42087" y="17040"/>
                  </a:moveTo>
                  <a:cubicBezTo>
                    <a:pt x="47971" y="18802"/>
                    <a:pt x="51526" y="21475"/>
                    <a:pt x="51526" y="23984"/>
                  </a:cubicBezTo>
                  <a:cubicBezTo>
                    <a:pt x="51526" y="26493"/>
                    <a:pt x="47986" y="29152"/>
                    <a:pt x="42087" y="30914"/>
                  </a:cubicBezTo>
                  <a:cubicBezTo>
                    <a:pt x="41370" y="28554"/>
                    <a:pt x="40504" y="26225"/>
                    <a:pt x="39473" y="23984"/>
                  </a:cubicBezTo>
                  <a:cubicBezTo>
                    <a:pt x="40504" y="21729"/>
                    <a:pt x="41370" y="19414"/>
                    <a:pt x="42087" y="17040"/>
                  </a:cubicBezTo>
                  <a:close/>
                  <a:moveTo>
                    <a:pt x="15593" y="26628"/>
                  </a:moveTo>
                  <a:cubicBezTo>
                    <a:pt x="16593" y="28629"/>
                    <a:pt x="17728" y="30571"/>
                    <a:pt x="18953" y="32437"/>
                  </a:cubicBezTo>
                  <a:lnTo>
                    <a:pt x="18938" y="32437"/>
                  </a:lnTo>
                  <a:cubicBezTo>
                    <a:pt x="17235" y="32213"/>
                    <a:pt x="15533" y="31900"/>
                    <a:pt x="13860" y="31497"/>
                  </a:cubicBezTo>
                  <a:cubicBezTo>
                    <a:pt x="14353" y="29854"/>
                    <a:pt x="14920" y="28226"/>
                    <a:pt x="15593" y="26628"/>
                  </a:cubicBezTo>
                  <a:close/>
                  <a:moveTo>
                    <a:pt x="38181" y="26644"/>
                  </a:moveTo>
                  <a:lnTo>
                    <a:pt x="38181" y="26644"/>
                  </a:lnTo>
                  <a:cubicBezTo>
                    <a:pt x="38850" y="28237"/>
                    <a:pt x="39415" y="29844"/>
                    <a:pt x="39907" y="31497"/>
                  </a:cubicBezTo>
                  <a:cubicBezTo>
                    <a:pt x="38234" y="31900"/>
                    <a:pt x="36531" y="32213"/>
                    <a:pt x="34829" y="32437"/>
                  </a:cubicBezTo>
                  <a:cubicBezTo>
                    <a:pt x="36050" y="30561"/>
                    <a:pt x="37168" y="28639"/>
                    <a:pt x="38181" y="26644"/>
                  </a:cubicBezTo>
                  <a:close/>
                  <a:moveTo>
                    <a:pt x="26883" y="15016"/>
                  </a:moveTo>
                  <a:cubicBezTo>
                    <a:pt x="28571" y="15016"/>
                    <a:pt x="30259" y="15083"/>
                    <a:pt x="31946" y="15218"/>
                  </a:cubicBezTo>
                  <a:cubicBezTo>
                    <a:pt x="33858" y="17995"/>
                    <a:pt x="35546" y="20923"/>
                    <a:pt x="36994" y="23984"/>
                  </a:cubicBezTo>
                  <a:cubicBezTo>
                    <a:pt x="35546" y="27031"/>
                    <a:pt x="33858" y="29958"/>
                    <a:pt x="31946" y="32736"/>
                  </a:cubicBezTo>
                  <a:cubicBezTo>
                    <a:pt x="30259" y="32871"/>
                    <a:pt x="28571" y="32938"/>
                    <a:pt x="26883" y="32938"/>
                  </a:cubicBezTo>
                  <a:cubicBezTo>
                    <a:pt x="25196" y="32938"/>
                    <a:pt x="23508" y="32871"/>
                    <a:pt x="21820" y="32736"/>
                  </a:cubicBezTo>
                  <a:cubicBezTo>
                    <a:pt x="19909" y="29958"/>
                    <a:pt x="18221" y="27031"/>
                    <a:pt x="16772" y="23984"/>
                  </a:cubicBezTo>
                  <a:cubicBezTo>
                    <a:pt x="18221" y="20923"/>
                    <a:pt x="19909" y="17995"/>
                    <a:pt x="21820" y="15218"/>
                  </a:cubicBezTo>
                  <a:cubicBezTo>
                    <a:pt x="23508" y="15083"/>
                    <a:pt x="25196" y="15016"/>
                    <a:pt x="26883" y="15016"/>
                  </a:cubicBezTo>
                  <a:close/>
                  <a:moveTo>
                    <a:pt x="23538" y="35096"/>
                  </a:moveTo>
                  <a:cubicBezTo>
                    <a:pt x="24651" y="35156"/>
                    <a:pt x="25767" y="35185"/>
                    <a:pt x="26883" y="35185"/>
                  </a:cubicBezTo>
                  <a:cubicBezTo>
                    <a:pt x="28000" y="35185"/>
                    <a:pt x="29116" y="35156"/>
                    <a:pt x="30229" y="35096"/>
                  </a:cubicBezTo>
                  <a:lnTo>
                    <a:pt x="30229" y="35096"/>
                  </a:lnTo>
                  <a:cubicBezTo>
                    <a:pt x="29183" y="36455"/>
                    <a:pt x="28063" y="37769"/>
                    <a:pt x="26883" y="39024"/>
                  </a:cubicBezTo>
                  <a:cubicBezTo>
                    <a:pt x="25703" y="37769"/>
                    <a:pt x="24583" y="36455"/>
                    <a:pt x="23538" y="35096"/>
                  </a:cubicBezTo>
                  <a:close/>
                  <a:moveTo>
                    <a:pt x="13278" y="33677"/>
                  </a:moveTo>
                  <a:lnTo>
                    <a:pt x="13278" y="33677"/>
                  </a:lnTo>
                  <a:cubicBezTo>
                    <a:pt x="15682" y="34245"/>
                    <a:pt x="18131" y="34648"/>
                    <a:pt x="20611" y="34872"/>
                  </a:cubicBezTo>
                  <a:cubicBezTo>
                    <a:pt x="22029" y="36903"/>
                    <a:pt x="23598" y="38815"/>
                    <a:pt x="25300" y="40622"/>
                  </a:cubicBezTo>
                  <a:cubicBezTo>
                    <a:pt x="21781" y="43929"/>
                    <a:pt x="18511" y="45717"/>
                    <a:pt x="16213" y="45717"/>
                  </a:cubicBezTo>
                  <a:cubicBezTo>
                    <a:pt x="15585" y="45717"/>
                    <a:pt x="15030" y="45584"/>
                    <a:pt x="14562" y="45311"/>
                  </a:cubicBezTo>
                  <a:cubicBezTo>
                    <a:pt x="12396" y="44072"/>
                    <a:pt x="11859" y="39666"/>
                    <a:pt x="13278" y="33677"/>
                  </a:cubicBezTo>
                  <a:close/>
                  <a:moveTo>
                    <a:pt x="40504" y="33677"/>
                  </a:moveTo>
                  <a:lnTo>
                    <a:pt x="40504" y="33677"/>
                  </a:lnTo>
                  <a:cubicBezTo>
                    <a:pt x="41908" y="39651"/>
                    <a:pt x="41370" y="44072"/>
                    <a:pt x="39205" y="45326"/>
                  </a:cubicBezTo>
                  <a:cubicBezTo>
                    <a:pt x="38743" y="45593"/>
                    <a:pt x="38195" y="45724"/>
                    <a:pt x="37573" y="45724"/>
                  </a:cubicBezTo>
                  <a:cubicBezTo>
                    <a:pt x="35279" y="45724"/>
                    <a:pt x="31996" y="43936"/>
                    <a:pt x="28481" y="40622"/>
                  </a:cubicBezTo>
                  <a:cubicBezTo>
                    <a:pt x="30169" y="38815"/>
                    <a:pt x="31737" y="36903"/>
                    <a:pt x="33171" y="34887"/>
                  </a:cubicBezTo>
                  <a:cubicBezTo>
                    <a:pt x="35635" y="34648"/>
                    <a:pt x="38085" y="34260"/>
                    <a:pt x="40504" y="33677"/>
                  </a:cubicBezTo>
                  <a:close/>
                  <a:moveTo>
                    <a:pt x="16180" y="0"/>
                  </a:moveTo>
                  <a:cubicBezTo>
                    <a:pt x="15177" y="0"/>
                    <a:pt x="14256" y="227"/>
                    <a:pt x="13442" y="701"/>
                  </a:cubicBezTo>
                  <a:cubicBezTo>
                    <a:pt x="10156" y="2598"/>
                    <a:pt x="9469" y="8004"/>
                    <a:pt x="11097" y="14859"/>
                  </a:cubicBezTo>
                  <a:cubicBezTo>
                    <a:pt x="4332" y="16875"/>
                    <a:pt x="0" y="20176"/>
                    <a:pt x="0" y="23984"/>
                  </a:cubicBezTo>
                  <a:cubicBezTo>
                    <a:pt x="0" y="27778"/>
                    <a:pt x="4332" y="31078"/>
                    <a:pt x="11097" y="33095"/>
                  </a:cubicBezTo>
                  <a:cubicBezTo>
                    <a:pt x="9469" y="39950"/>
                    <a:pt x="10156" y="45371"/>
                    <a:pt x="13442" y="47253"/>
                  </a:cubicBezTo>
                  <a:cubicBezTo>
                    <a:pt x="14295" y="47749"/>
                    <a:pt x="15223" y="47965"/>
                    <a:pt x="16189" y="47965"/>
                  </a:cubicBezTo>
                  <a:cubicBezTo>
                    <a:pt x="19874" y="47965"/>
                    <a:pt x="24115" y="44832"/>
                    <a:pt x="26883" y="42205"/>
                  </a:cubicBezTo>
                  <a:cubicBezTo>
                    <a:pt x="29655" y="44823"/>
                    <a:pt x="33902" y="47957"/>
                    <a:pt x="37590" y="47957"/>
                  </a:cubicBezTo>
                  <a:cubicBezTo>
                    <a:pt x="38551" y="47957"/>
                    <a:pt x="39475" y="47744"/>
                    <a:pt x="40325" y="47253"/>
                  </a:cubicBezTo>
                  <a:cubicBezTo>
                    <a:pt x="43625" y="45371"/>
                    <a:pt x="44297" y="39950"/>
                    <a:pt x="42670" y="33095"/>
                  </a:cubicBezTo>
                  <a:cubicBezTo>
                    <a:pt x="49435" y="31078"/>
                    <a:pt x="53766" y="27778"/>
                    <a:pt x="53766" y="23984"/>
                  </a:cubicBezTo>
                  <a:cubicBezTo>
                    <a:pt x="53766" y="20176"/>
                    <a:pt x="49435" y="16875"/>
                    <a:pt x="42670" y="14859"/>
                  </a:cubicBezTo>
                  <a:cubicBezTo>
                    <a:pt x="44297" y="8004"/>
                    <a:pt x="43625" y="2598"/>
                    <a:pt x="40325" y="701"/>
                  </a:cubicBezTo>
                  <a:cubicBezTo>
                    <a:pt x="39511" y="227"/>
                    <a:pt x="38590" y="0"/>
                    <a:pt x="37586" y="0"/>
                  </a:cubicBezTo>
                  <a:cubicBezTo>
                    <a:pt x="34540" y="0"/>
                    <a:pt x="30737" y="2094"/>
                    <a:pt x="26883" y="5734"/>
                  </a:cubicBezTo>
                  <a:cubicBezTo>
                    <a:pt x="23030" y="2094"/>
                    <a:pt x="19227" y="0"/>
                    <a:pt x="16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3597999" y="1826805"/>
              <a:ext cx="85278" cy="82160"/>
            </a:xfrm>
            <a:custGeom>
              <a:avLst/>
              <a:gdLst/>
              <a:ahLst/>
              <a:cxnLst/>
              <a:rect l="l" t="t" r="r" b="b"/>
              <a:pathLst>
                <a:path w="11650" h="11224" extrusionOk="0">
                  <a:moveTo>
                    <a:pt x="5601" y="2263"/>
                  </a:moveTo>
                  <a:cubicBezTo>
                    <a:pt x="8603" y="2263"/>
                    <a:pt x="10097" y="5877"/>
                    <a:pt x="7976" y="7998"/>
                  </a:cubicBezTo>
                  <a:cubicBezTo>
                    <a:pt x="7291" y="8678"/>
                    <a:pt x="6450" y="8983"/>
                    <a:pt x="5625" y="8983"/>
                  </a:cubicBezTo>
                  <a:cubicBezTo>
                    <a:pt x="3897" y="8983"/>
                    <a:pt x="2241" y="7645"/>
                    <a:pt x="2241" y="5623"/>
                  </a:cubicBezTo>
                  <a:cubicBezTo>
                    <a:pt x="2241" y="3756"/>
                    <a:pt x="3749" y="2263"/>
                    <a:pt x="5601" y="2263"/>
                  </a:cubicBezTo>
                  <a:close/>
                  <a:moveTo>
                    <a:pt x="5643" y="1"/>
                  </a:moveTo>
                  <a:cubicBezTo>
                    <a:pt x="2764" y="1"/>
                    <a:pt x="1" y="2238"/>
                    <a:pt x="1" y="5623"/>
                  </a:cubicBezTo>
                  <a:cubicBezTo>
                    <a:pt x="1" y="8715"/>
                    <a:pt x="2510" y="11224"/>
                    <a:pt x="5601" y="11224"/>
                  </a:cubicBezTo>
                  <a:cubicBezTo>
                    <a:pt x="7871" y="11224"/>
                    <a:pt x="9918" y="9850"/>
                    <a:pt x="10784" y="7759"/>
                  </a:cubicBezTo>
                  <a:cubicBezTo>
                    <a:pt x="11650" y="5668"/>
                    <a:pt x="11172" y="3264"/>
                    <a:pt x="9559" y="1651"/>
                  </a:cubicBezTo>
                  <a:cubicBezTo>
                    <a:pt x="8420" y="511"/>
                    <a:pt x="7018" y="1"/>
                    <a:pt x="5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9" name="Google Shape;2819;p41"/>
          <p:cNvSpPr/>
          <p:nvPr/>
        </p:nvSpPr>
        <p:spPr>
          <a:xfrm>
            <a:off x="4699790" y="1297772"/>
            <a:ext cx="343886" cy="469744"/>
          </a:xfrm>
          <a:custGeom>
            <a:avLst/>
            <a:gdLst/>
            <a:ahLst/>
            <a:cxnLst/>
            <a:rect l="l" t="t" r="r" b="b"/>
            <a:pathLst>
              <a:path w="41012" h="56022" extrusionOk="0">
                <a:moveTo>
                  <a:pt x="26107" y="2256"/>
                </a:moveTo>
                <a:lnTo>
                  <a:pt x="26107" y="20357"/>
                </a:lnTo>
                <a:cubicBezTo>
                  <a:pt x="26107" y="20820"/>
                  <a:pt x="26375" y="21223"/>
                  <a:pt x="26809" y="21403"/>
                </a:cubicBezTo>
                <a:cubicBezTo>
                  <a:pt x="32021" y="23493"/>
                  <a:pt x="35844" y="28078"/>
                  <a:pt x="36964" y="33604"/>
                </a:cubicBezTo>
                <a:cubicBezTo>
                  <a:pt x="36623" y="33621"/>
                  <a:pt x="36281" y="33630"/>
                  <a:pt x="35940" y="33630"/>
                </a:cubicBezTo>
                <a:cubicBezTo>
                  <a:pt x="33890" y="33630"/>
                  <a:pt x="31844" y="33323"/>
                  <a:pt x="29885" y="32708"/>
                </a:cubicBezTo>
                <a:cubicBezTo>
                  <a:pt x="26824" y="31805"/>
                  <a:pt x="23665" y="31353"/>
                  <a:pt x="20506" y="31353"/>
                </a:cubicBezTo>
                <a:cubicBezTo>
                  <a:pt x="17347" y="31353"/>
                  <a:pt x="14189" y="31805"/>
                  <a:pt x="11127" y="32708"/>
                </a:cubicBezTo>
                <a:cubicBezTo>
                  <a:pt x="9168" y="33323"/>
                  <a:pt x="7122" y="33630"/>
                  <a:pt x="5072" y="33630"/>
                </a:cubicBezTo>
                <a:cubicBezTo>
                  <a:pt x="4731" y="33630"/>
                  <a:pt x="4389" y="33621"/>
                  <a:pt x="4048" y="33604"/>
                </a:cubicBezTo>
                <a:cubicBezTo>
                  <a:pt x="5168" y="28078"/>
                  <a:pt x="8991" y="23493"/>
                  <a:pt x="14203" y="21403"/>
                </a:cubicBezTo>
                <a:cubicBezTo>
                  <a:pt x="14637" y="21223"/>
                  <a:pt x="14905" y="20820"/>
                  <a:pt x="14905" y="20357"/>
                </a:cubicBezTo>
                <a:lnTo>
                  <a:pt x="14905" y="2256"/>
                </a:lnTo>
                <a:close/>
                <a:moveTo>
                  <a:pt x="20506" y="33593"/>
                </a:moveTo>
                <a:cubicBezTo>
                  <a:pt x="23459" y="33593"/>
                  <a:pt x="26413" y="34015"/>
                  <a:pt x="29273" y="34859"/>
                </a:cubicBezTo>
                <a:cubicBezTo>
                  <a:pt x="31425" y="35531"/>
                  <a:pt x="33660" y="35871"/>
                  <a:pt x="35909" y="35871"/>
                </a:cubicBezTo>
                <a:cubicBezTo>
                  <a:pt x="36360" y="35871"/>
                  <a:pt x="36811" y="35857"/>
                  <a:pt x="37263" y="35830"/>
                </a:cubicBezTo>
                <a:cubicBezTo>
                  <a:pt x="37293" y="36203"/>
                  <a:pt x="37308" y="36576"/>
                  <a:pt x="37308" y="36965"/>
                </a:cubicBezTo>
                <a:cubicBezTo>
                  <a:pt x="37293" y="46239"/>
                  <a:pt x="29781" y="53766"/>
                  <a:pt x="20506" y="53766"/>
                </a:cubicBezTo>
                <a:cubicBezTo>
                  <a:pt x="11231" y="53766"/>
                  <a:pt x="3719" y="46239"/>
                  <a:pt x="3704" y="36965"/>
                </a:cubicBezTo>
                <a:cubicBezTo>
                  <a:pt x="3704" y="36591"/>
                  <a:pt x="3719" y="36218"/>
                  <a:pt x="3749" y="35830"/>
                </a:cubicBezTo>
                <a:cubicBezTo>
                  <a:pt x="4201" y="35857"/>
                  <a:pt x="4652" y="35871"/>
                  <a:pt x="5104" y="35871"/>
                </a:cubicBezTo>
                <a:cubicBezTo>
                  <a:pt x="7352" y="35871"/>
                  <a:pt x="9587" y="35531"/>
                  <a:pt x="11739" y="34859"/>
                </a:cubicBezTo>
                <a:cubicBezTo>
                  <a:pt x="14599" y="34015"/>
                  <a:pt x="17553" y="33593"/>
                  <a:pt x="20506" y="33593"/>
                </a:cubicBezTo>
                <a:close/>
                <a:moveTo>
                  <a:pt x="10425" y="1"/>
                </a:moveTo>
                <a:cubicBezTo>
                  <a:pt x="9813" y="1"/>
                  <a:pt x="9305" y="509"/>
                  <a:pt x="9305" y="1121"/>
                </a:cubicBezTo>
                <a:cubicBezTo>
                  <a:pt x="9305" y="1748"/>
                  <a:pt x="9813" y="2241"/>
                  <a:pt x="10425" y="2241"/>
                </a:cubicBezTo>
                <a:lnTo>
                  <a:pt x="12665" y="2241"/>
                </a:lnTo>
                <a:lnTo>
                  <a:pt x="12665" y="19625"/>
                </a:lnTo>
                <a:cubicBezTo>
                  <a:pt x="4496" y="23314"/>
                  <a:pt x="0" y="32215"/>
                  <a:pt x="1897" y="40982"/>
                </a:cubicBezTo>
                <a:cubicBezTo>
                  <a:pt x="3779" y="49749"/>
                  <a:pt x="11530" y="56022"/>
                  <a:pt x="20506" y="56022"/>
                </a:cubicBezTo>
                <a:cubicBezTo>
                  <a:pt x="29482" y="56022"/>
                  <a:pt x="37233" y="49749"/>
                  <a:pt x="39115" y="40982"/>
                </a:cubicBezTo>
                <a:cubicBezTo>
                  <a:pt x="41012" y="32215"/>
                  <a:pt x="36516" y="23314"/>
                  <a:pt x="28347" y="19625"/>
                </a:cubicBezTo>
                <a:lnTo>
                  <a:pt x="28347" y="2241"/>
                </a:lnTo>
                <a:lnTo>
                  <a:pt x="30587" y="2241"/>
                </a:lnTo>
                <a:cubicBezTo>
                  <a:pt x="31199" y="2241"/>
                  <a:pt x="31707" y="1748"/>
                  <a:pt x="31707" y="1121"/>
                </a:cubicBezTo>
                <a:cubicBezTo>
                  <a:pt x="31707" y="509"/>
                  <a:pt x="31199" y="1"/>
                  <a:pt x="30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35"/>
          <p:cNvSpPr txBox="1">
            <a:spLocks noGrp="1"/>
          </p:cNvSpPr>
          <p:nvPr>
            <p:ph type="body" idx="1"/>
          </p:nvPr>
        </p:nvSpPr>
        <p:spPr>
          <a:xfrm>
            <a:off x="2981326" y="1428750"/>
            <a:ext cx="2981324" cy="2971800"/>
          </a:xfrm>
          <a:prstGeom prst="rect">
            <a:avLst/>
          </a:prstGeom>
        </p:spPr>
        <p:txBody>
          <a:bodyPr spcFirstLastPara="1" wrap="square" lIns="91425" tIns="91425" rIns="91425" bIns="91425" anchor="ctr" anchorCtr="0">
            <a:noAutofit/>
          </a:bodyPr>
          <a:lstStyle/>
          <a:p>
            <a:pPr marL="0" indent="0" algn="just">
              <a:buNone/>
            </a:pPr>
            <a:r>
              <a:rPr lang="id-ID" sz="1200" dirty="0">
                <a:solidFill>
                  <a:schemeClr val="accent6">
                    <a:lumMod val="75000"/>
                  </a:schemeClr>
                </a:solidFill>
              </a:rPr>
              <a:t> </a:t>
            </a:r>
            <a:r>
              <a:rPr lang="id-ID" sz="1200" dirty="0" smtClean="0">
                <a:solidFill>
                  <a:schemeClr val="accent6">
                    <a:lumMod val="75000"/>
                  </a:schemeClr>
                </a:solidFill>
              </a:rPr>
              <a:t>          Penelitian </a:t>
            </a:r>
            <a:r>
              <a:rPr lang="id-ID" sz="1200" dirty="0">
                <a:solidFill>
                  <a:schemeClr val="accent6">
                    <a:lumMod val="75000"/>
                  </a:schemeClr>
                </a:solidFill>
              </a:rPr>
              <a:t>ini juga melakukan survei pengguna yang menunjukkan bahwa 75% partisipan telah menggunakan koleksi manuskrip yang ada di perpustakaan ini. Dan sekitar setengah dari pengguna aktif tersebut menggunakan koleksi manuskrip untuk kepentingan penelitian dan terutama menggunakan kartu katalog untuk menemukan manuskrip yang mereka butuhkan, dan sekitar 30% dari pengguna aktif tersebut hanya mengunjungi koleksi</a:t>
            </a:r>
          </a:p>
          <a:p>
            <a:pPr marL="0" lvl="0" indent="0" algn="l" rtl="0">
              <a:spcBef>
                <a:spcPts val="0"/>
              </a:spcBef>
              <a:spcAft>
                <a:spcPts val="0"/>
              </a:spcAft>
              <a:buNone/>
            </a:pPr>
            <a:endParaRPr dirty="0"/>
          </a:p>
        </p:txBody>
      </p:sp>
      <p:sp>
        <p:nvSpPr>
          <p:cNvPr id="2737" name="Google Shape;2737;p35"/>
          <p:cNvSpPr txBox="1">
            <a:spLocks noGrp="1"/>
          </p:cNvSpPr>
          <p:nvPr>
            <p:ph type="title"/>
          </p:nvPr>
        </p:nvSpPr>
        <p:spPr>
          <a:xfrm>
            <a:off x="993600" y="539500"/>
            <a:ext cx="1797225" cy="508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400" dirty="0" err="1" smtClean="0"/>
              <a:t>Lanjutan</a:t>
            </a:r>
            <a:r>
              <a:rPr dirty="0" smtClean="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4"/>
        <p:cNvGrpSpPr/>
        <p:nvPr/>
      </p:nvGrpSpPr>
      <p:grpSpPr>
        <a:xfrm>
          <a:off x="0" y="0"/>
          <a:ext cx="0" cy="0"/>
          <a:chOff x="0" y="0"/>
          <a:chExt cx="0" cy="0"/>
        </a:xfrm>
      </p:grpSpPr>
      <p:sp>
        <p:nvSpPr>
          <p:cNvPr id="2765" name="Google Shape;2765;p37"/>
          <p:cNvSpPr txBox="1">
            <a:spLocks noGrp="1"/>
          </p:cNvSpPr>
          <p:nvPr>
            <p:ph type="title"/>
          </p:nvPr>
        </p:nvSpPr>
        <p:spPr>
          <a:xfrm>
            <a:off x="2328525" y="656481"/>
            <a:ext cx="4429800" cy="32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accent6">
                    <a:lumMod val="75000"/>
                  </a:schemeClr>
                </a:solidFill>
              </a:rPr>
              <a:t>—</a:t>
            </a:r>
            <a:r>
              <a:rPr lang="id-ID" b="1" dirty="0" smtClean="0">
                <a:solidFill>
                  <a:schemeClr val="accent6">
                    <a:lumMod val="75000"/>
                  </a:schemeClr>
                </a:solidFill>
              </a:rPr>
              <a:t> KESIMPULAN</a:t>
            </a:r>
            <a:endParaRPr b="1" dirty="0">
              <a:solidFill>
                <a:schemeClr val="accent6">
                  <a:lumMod val="75000"/>
                </a:schemeClr>
              </a:solidFill>
            </a:endParaRPr>
          </a:p>
        </p:txBody>
      </p:sp>
      <p:sp>
        <p:nvSpPr>
          <p:cNvPr id="2766" name="Google Shape;2766;p37"/>
          <p:cNvSpPr txBox="1">
            <a:spLocks noGrp="1"/>
          </p:cNvSpPr>
          <p:nvPr>
            <p:ph type="subTitle" idx="4294967295"/>
          </p:nvPr>
        </p:nvSpPr>
        <p:spPr>
          <a:xfrm>
            <a:off x="713225" y="539500"/>
            <a:ext cx="1195500" cy="129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67" name="Google Shape;2767;p37"/>
          <p:cNvSpPr txBox="1">
            <a:spLocks noGrp="1"/>
          </p:cNvSpPr>
          <p:nvPr>
            <p:ph type="subTitle" idx="4294967295"/>
          </p:nvPr>
        </p:nvSpPr>
        <p:spPr>
          <a:xfrm>
            <a:off x="7235275" y="2571750"/>
            <a:ext cx="1195500" cy="12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68" name="Google Shape;2768;p37"/>
          <p:cNvSpPr txBox="1">
            <a:spLocks noGrp="1"/>
          </p:cNvSpPr>
          <p:nvPr>
            <p:ph type="subTitle" idx="1"/>
          </p:nvPr>
        </p:nvSpPr>
        <p:spPr>
          <a:xfrm>
            <a:off x="1952625" y="1514476"/>
            <a:ext cx="4591050" cy="2762250"/>
          </a:xfrm>
          <a:prstGeom prst="rect">
            <a:avLst/>
          </a:prstGeom>
        </p:spPr>
        <p:txBody>
          <a:bodyPr spcFirstLastPara="1" wrap="square" lIns="91425" tIns="91425" rIns="91425" bIns="91425" anchor="ctr" anchorCtr="0">
            <a:noAutofit/>
          </a:bodyPr>
          <a:lstStyle/>
          <a:p>
            <a:pPr algn="just"/>
            <a:r>
              <a:rPr lang="id-ID" sz="1000" dirty="0" smtClean="0"/>
              <a:t>        		Pelestarian </a:t>
            </a:r>
            <a:r>
              <a:rPr lang="id-ID" sz="1000" dirty="0"/>
              <a:t>dan konservasi merupakan kegiatan yang penting </a:t>
            </a:r>
            <a:r>
              <a:rPr lang="id-ID" sz="1000" dirty="0" smtClean="0"/>
              <a:t>dilakukan dalam </a:t>
            </a:r>
            <a:r>
              <a:rPr lang="id-ID" sz="1000" dirty="0"/>
              <a:t>perpustakaan dan pusat informasi lainnya untuk menjaga agar koleksi di dalamnya tetap dalam keadaan yang baik dan awet hingga masa yang akan datang. Hal tersebut berkaitan dengan kegunaan koleksi itu sendiri sebagai sumber informasi dan ilmu pengetahuan. Apalagi koleksi yang memiliki nilai sejarah, keberadaan koleksi tersebut penting sebagai bukti adanya peristiwa yang benar – benar terjadi di masa lampau. </a:t>
            </a:r>
          </a:p>
          <a:p>
            <a:pPr algn="just"/>
            <a:r>
              <a:rPr lang="id-ID" sz="1000" dirty="0" smtClean="0"/>
              <a:t>		</a:t>
            </a:r>
          </a:p>
          <a:p>
            <a:pPr algn="just"/>
            <a:r>
              <a:rPr lang="id-ID" sz="1000" dirty="0"/>
              <a:t>	</a:t>
            </a:r>
            <a:r>
              <a:rPr lang="id-ID" sz="1000" dirty="0" smtClean="0"/>
              <a:t>	Pelestarian </a:t>
            </a:r>
            <a:r>
              <a:rPr lang="id-ID" sz="1000" dirty="0"/>
              <a:t>dan konservasi dapat dilakukan dengan menggunakan berbagai macam teknik, dari yang tradisional hingga modern dengan disesuaikan pada bahan koleksi tersebut. Pelestarian dan konservasi manuskrip yang dilakukan di Perpustakaan Universitas Muslim Aligarh ini menggunakan teknik – teknik yang normal, seperti pengasapan, pencucian, pengujian pH, laminasi, dan restorasi. </a:t>
            </a:r>
          </a:p>
          <a:p>
            <a:pPr marL="0" lvl="0" indent="0" algn="just"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510</Words>
  <Application>Microsoft Office PowerPoint</Application>
  <PresentationFormat>On-screen Show (16:9)</PresentationFormat>
  <Paragraphs>61</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Montserrat Black</vt:lpstr>
      <vt:lpstr>Montserrat</vt:lpstr>
      <vt:lpstr>Narkisim</vt:lpstr>
      <vt:lpstr>Nunito SemiBold</vt:lpstr>
      <vt:lpstr>Nunito Light</vt:lpstr>
      <vt:lpstr>Montserrat ExtraBold</vt:lpstr>
      <vt:lpstr>Nunito</vt:lpstr>
      <vt:lpstr>Livvic</vt:lpstr>
      <vt:lpstr>Roboto Condensed Light</vt:lpstr>
      <vt:lpstr>Nunito ExtraBold</vt:lpstr>
      <vt:lpstr>Research Methods Lesson by Slidesgo</vt:lpstr>
      <vt:lpstr>Preservation Conversation and Use Of   Manuscripts In Aligarh Muslim   University Library: A Case Study</vt:lpstr>
      <vt:lpstr>Kelompok 20</vt:lpstr>
      <vt:lpstr>Latar Belakang Masalah</vt:lpstr>
      <vt:lpstr>FOKUS MASALAH</vt:lpstr>
      <vt:lpstr>Metodologi</vt:lpstr>
      <vt:lpstr>THEORY</vt:lpstr>
      <vt:lpstr>Hasil dan pembahasan</vt:lpstr>
      <vt:lpstr>Lanjutan </vt:lpstr>
      <vt:lpstr>— KESIMPULAN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Pelestarian dan Penggunaan Naskah di Perpustakaan Universitas Muslim Aligarh: Studi Kasus</dc:title>
  <cp:lastModifiedBy>SONY</cp:lastModifiedBy>
  <cp:revision>18</cp:revision>
  <dcterms:modified xsi:type="dcterms:W3CDTF">2020-09-23T04:29:00Z</dcterms:modified>
</cp:coreProperties>
</file>