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Tpy2fi/kA45OxzJEygRyZ4i+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lang="en" sz="2029">
                <a:solidFill>
                  <a:srgbClr val="F9FBFD"/>
                </a:solidFill>
                <a:latin typeface="Arial"/>
                <a:ea typeface="Arial"/>
                <a:cs typeface="Arial"/>
                <a:sym typeface="Arial"/>
              </a:rPr>
              <a:t>Scalable, Distributed AI Frameworks: Leveraging Cloud Computing for Enhanced Deep Learning Performance and Efficiency</a:t>
            </a:r>
            <a:endParaRPr sz="2029">
              <a:solidFill>
                <a:srgbClr val="F9FB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312050" y="3419672"/>
            <a:ext cx="4242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                                   Ilmy Islam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23141082</a:t>
            </a:r>
            <a:endParaRPr sz="1800"/>
          </a:p>
        </p:txBody>
      </p:sp>
      <p:sp>
        <p:nvSpPr>
          <p:cNvPr id="136" name="Google Shape;13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Introduction And Motivation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scalable, efficient, and cost-effective AI solutions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Harnessing the power of cloud computing for AI development and deployment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challenges of resource allocation, performance optimization, and data security in cloud-based AI systems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Contribution and Methodology 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Insights into computational bottlenecks and resource utilization patterns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Scalable data storage solutions suitable for handling large volumes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storage and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Parallel and distributed training techniques for AI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Focuses mainly on the integration of cloud computing and AI for deep learning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provide a detailed analysis of the potential ethical and social implications of using cloud-based AI systems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357375" y="3242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Potential Applications or Future Scopes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Ongoing enhancements in AI frameworks and cloud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Better support for distributed training, hardware acceleration, and model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developments in the landscape of AI in the cloud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