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3bc1e7eba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3bc1e7eba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3bc1e7eba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3bc1e7eb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3bc1e7eb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3bc1e7eb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3bc1e7eba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3bc1e7eb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High Performance Computing: Clusters,Constellations,MPPs, and Future Directions </a:t>
            </a:r>
            <a:endParaRPr sz="2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2200" y="3079625"/>
            <a:ext cx="8520600" cy="15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              </a:t>
            </a:r>
            <a:r>
              <a:rPr lang="en" sz="2500">
                <a:solidFill>
                  <a:schemeClr val="dk1"/>
                </a:solidFill>
              </a:rPr>
              <a:t>Ilmy Islam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                                      23141082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Aims to provide insights into the future of High Performance Computing (HPC) and offers a compelling vision for the evolution of computational science.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emphasizes the critical need for sustained investment and research in new architectures, programming systems, and algorithms to address the increasing disparity between processor speeds and memory access times.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document highlights the importance of long-term, balanced investment in both hardware and software to achieve high performance in computational science, as well as the need for sustained computing performance for complex applications.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</a:t>
            </a:r>
            <a:r>
              <a:rPr lang="en"/>
              <a:t>bution and Methodology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It offers a compelling vision for the evolution of computational science, highlighting the critical cycle of prototyping, assessment, and commercialization as a long-term investment in HPC.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 The methodology involves analyzing current trends, policies, and approaches to supercomputing.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Insights from experts in the field, such as Dan Reed, are drawn upon to support the perspectives presented in the document.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May not provide an exhaustive analysis of all the challenges and barriers faced in the field of computational science and supercomputing.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Focus on specific dimensions of system attributes and naming schema may limit the breadth of coverage on other relevant aspects of HPC and computational science.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Potential Applications or Future Scopes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Highlights the potential for innovative HPC architectures to support new paradigms of execution models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 Greatly enhancing efficiency in terms of performance, cost, space, and power while enabling scalability to tens or hundreds of petaflops.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Emphasizes the need for sustained investment in research and development to create high-end systems that are better matched to the characteristics of scientific applications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