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embeddedFontLst>
    <p:embeddedFont>
      <p:font typeface="Roboto Slab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iZ2WTTF0DOvl1y+ottzlLbbVa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7e9648301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b7e9648301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b7e9648301_0_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878148dc3_0_8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b878148dc3_0_8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b878148dc3_0_8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3fe1d372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23fe1d372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3098b7cf_0_2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983098b7cf_0_2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983098b7cf_0_2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e9648301_0_40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b7e9648301_0_40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b7e9648301_0_40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7e9648301_0_47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b7e9648301_0_47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b7e9648301_0_475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3098b7cf_0_10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983098b7cf_0_10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983098b7cf_0_10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9b9f9779_0_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c9b9f9779_0_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ac9b9f9779_0_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78148dc3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878148dc3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b878148dc3_0_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23fe1d372_0_1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b23fe1d372_0_1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3.gi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97050" y="3930363"/>
            <a:ext cx="11499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1600"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1600"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7e9648301_0_0"/>
          <p:cNvSpPr txBox="1"/>
          <p:nvPr/>
        </p:nvSpPr>
        <p:spPr>
          <a:xfrm>
            <a:off x="1605250" y="1781388"/>
            <a:ext cx="659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Задача 1</a:t>
            </a:r>
            <a:endParaRPr b="1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Напишите программу, в которой окружность появляется в центре окна, размера 500 на 500 пикселей. У пользователя есть возможность управлять окружностью с помощью стрелок, но как только пользователь отпускает стрелки (после вывода окружности из центра окна), окружность возвращается в центр окна “сама” (пользователь в этом процессе не участвует).</a:t>
            </a:r>
            <a:endParaRPr b="0" i="0" u="none" cap="none" strike="noStrike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b7e964830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b7e9648301_0_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b7e964830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b7e964830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b7e964830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b7e9648301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b7e964830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b7e964830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b7e9648301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b7e9648301_0_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9" name="Google Shape;259;gb7e9648301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91325" y="3618156"/>
            <a:ext cx="2706850" cy="27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b878148dc3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b878148dc3_0_8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b878148dc3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b878148dc3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b878148dc3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b878148dc3_0_8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b878148dc3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b878148dc3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b878148dc3_0_8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b878148dc3_0_8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5" name="Google Shape;275;gb878148dc3_0_81"/>
          <p:cNvSpPr txBox="1"/>
          <p:nvPr/>
        </p:nvSpPr>
        <p:spPr>
          <a:xfrm>
            <a:off x="1605250" y="1781388"/>
            <a:ext cx="659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Задача 2</a:t>
            </a:r>
            <a:endParaRPr b="1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Допишите предыдущую программу, чтобы при удалении от центра окна на 150 пикселей цвет окружности меняется на красный и скорость, с которой перемещается окружность становится меньше.</a:t>
            </a:r>
            <a:endParaRPr b="0" i="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b878148dc3_0_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2150" y="3721753"/>
            <a:ext cx="2229174" cy="22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3fe1d372_0_1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23fe1d372_0_1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23fe1d37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23fe1d372_0_1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23fe1d372_0_1"/>
          <p:cNvSpPr/>
          <p:nvPr/>
        </p:nvSpPr>
        <p:spPr>
          <a:xfrm>
            <a:off x="3997050" y="3930363"/>
            <a:ext cx="11499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1600"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1600"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1" name="Google Shape;131;gb23fe1d372_0_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983098b7c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83098b7cf_0_23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983098b7cf_0_23"/>
          <p:cNvSpPr/>
          <p:nvPr/>
        </p:nvSpPr>
        <p:spPr>
          <a:xfrm>
            <a:off x="690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983098b7c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983098b7cf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983098b7c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983098b7cf_0_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983098b7cf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983098b7cf_0_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983098b7cf_0_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150" y="2297056"/>
            <a:ext cx="7776700" cy="334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983098b7cf_0_2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983098b7cf_0_2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b7e9648301_0_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b7e9648301_0_407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b7e9648301_0_4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b7e9648301_0_4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b7e9648301_0_4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b7e9648301_0_40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b7e9648301_0_4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7e9648301_0_4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b7e9648301_0_4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5200" y="2910300"/>
            <a:ext cx="5982950" cy="17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b7e9648301_0_4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8318" y="5084913"/>
            <a:ext cx="5466722" cy="88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b7e9648301_0_4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97913" y="1781400"/>
            <a:ext cx="32289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b7e9648301_0_40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7e9648301_0_40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b7e9648301_0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b7e9648301_0_47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b7e9648301_0_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b7e9648301_0_4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b7e9648301_0_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b7e9648301_0_47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b7e9648301_0_4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7e9648301_0_4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b7e9648301_0_4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7175" y="2171875"/>
            <a:ext cx="3124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b7e9648301_0_4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5450" y="4344825"/>
            <a:ext cx="69151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b7e9648301_0_47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b7e9648301_0_47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983098b7cf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338" y="1530550"/>
            <a:ext cx="6782675" cy="52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983098b7cf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983098b7cf_0_107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983098b7cf_0_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983098b7cf_0_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83098b7cf_0_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983098b7cf_0_10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983098b7cf_0_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983098b7cf_0_10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983098b7cf_0_10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983098b7cf_0_10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ac9b9f977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ac9b9f9779_0_7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c9b9f9779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ac9b9f9779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ac9b9f9779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ac9b9f9779_0_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ac9b9f9779_0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ac9b9f9779_0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ac9b9f9779_0_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1726" y="2464451"/>
            <a:ext cx="6355300" cy="24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ac9b9f9779_0_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ac9b9f9779_0_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b878148dc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878148dc3_0_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b878148dc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b878148dc3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b878148dc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b878148dc3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b878148dc3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b878148dc3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b878148dc3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PyGame. Часть 3.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b878148dc3_0_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1" name="Google Shape;231;gb878148dc3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2478475"/>
            <a:ext cx="3595650" cy="2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b878148dc3_0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19150" y="1602300"/>
            <a:ext cx="4302000" cy="4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23fe1d372_0_165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b23fe1d372_0_165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b23fe1d372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b23fe1d372_0_165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b23fe1d372_0_165"/>
          <p:cNvSpPr/>
          <p:nvPr/>
        </p:nvSpPr>
        <p:spPr>
          <a:xfrm>
            <a:off x="3997050" y="3930363"/>
            <a:ext cx="11499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1600">
                <a:latin typeface="Roboto Slab"/>
                <a:ea typeface="Roboto Slab"/>
                <a:cs typeface="Roboto Slab"/>
                <a:sym typeface="Roboto Slab"/>
              </a:rPr>
              <a:t>PYGAME.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1600">
                <a:latin typeface="Roboto Slab"/>
                <a:ea typeface="Roboto Slab"/>
                <a:cs typeface="Roboto Slab"/>
                <a:sym typeface="Roboto Slab"/>
              </a:rPr>
              <a:t>ЧАСТЬ 3.</a:t>
            </a:r>
            <a:endParaRPr b="1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2" name="Google Shape;242;gb23fe1d372_0_165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</cp:coreProperties>
</file>