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559675" cy="106918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Vxgtwsf05ss/ln2Xpy2JrW00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b78121f54_0_23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bb78121f54_0_23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bb78121f54_0_237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b78121f54_0_25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bb78121f54_0_25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bb78121f54_0_25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b78121f54_0_7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bb78121f54_0_7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bb78121f54_0_7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23fe1d372_0_1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b23fe1d372_0_16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b78121f54_0_29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bb78121f54_0_29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bb78121f54_0_29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b78121f54_0_27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bb78121f54_0_27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bb78121f54_0_27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3fe1d372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b23fe1d372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78121f54_0_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b78121f54_0_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bb78121f54_0_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78121f54_0_9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bb78121f54_0_9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bb78121f54_0_9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78121f54_0_11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bb78121f54_0_11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bb78121f54_0_11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b78121f54_0_18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bb78121f54_0_18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bb78121f54_0_18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b78121f54_0_15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bb78121f54_0_15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bb78121f54_0_15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b78121f54_0_19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bb78121f54_0_19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bb78121f54_0_19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b78121f54_0_21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bb78121f54_0_21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bb78121f54_0_21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77063" y="3826338"/>
            <a:ext cx="1149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ООП. ЧАСТЬ 1.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bb78121f54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bb78121f54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bb78121f54_0_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bb78121f54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bb78121f54_0_2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bb78121f54_0_2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bb78121f54_0_2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bb78121f54_0_237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bb78121f54_0_237"/>
          <p:cNvSpPr txBox="1"/>
          <p:nvPr/>
        </p:nvSpPr>
        <p:spPr>
          <a:xfrm>
            <a:off x="5538863" y="2973088"/>
            <a:ext cx="3150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Этот факт объясняет особую важность параметра self и то, почему он всегда должен быть первым в любом методе объекта, который вы пишете. Вызывая метод, вы не должны передавать значение для self явно — интерпретатор сделает это за вас.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bb78121f54_0_2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838" y="2658350"/>
            <a:ext cx="4951976" cy="251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bb78121f54_0_237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bb78121f54_0_23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bb78121f54_0_23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bb78121f54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bb78121f54_0_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bb78121f54_0_2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bb78121f54_0_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bb78121f54_0_25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bb78121f54_0_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bb78121f54_0_2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bb78121f54_0_256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bb78121f54_0_256"/>
          <p:cNvSpPr txBox="1"/>
          <p:nvPr/>
        </p:nvSpPr>
        <p:spPr>
          <a:xfrm>
            <a:off x="915613" y="2902163"/>
            <a:ext cx="3150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Особое значение метода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заключается в том, что, если такой метод в классе определен, интерпретатор автоматически вызывает его при создании каждого экземпляра этого класса для инициализации экземпляра.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bb78121f54_0_2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65913" y="2023488"/>
            <a:ext cx="4773287" cy="364438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bb78121f54_0_25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bb78121f54_0_25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bb78121f54_0_25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bb78121f54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bb78121f5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bb78121f54_0_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bb78121f5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bb78121f54_0_7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bb78121f54_0_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bb78121f54_0_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bb78121f54_0_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4025" y="2282050"/>
            <a:ext cx="4800950" cy="36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bb78121f54_0_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6876" y="2171863"/>
            <a:ext cx="3635999" cy="204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bb78121f54_0_7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49938" y="4454324"/>
            <a:ext cx="3225084" cy="1633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bb78121f54_0_7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bb78121f54_0_7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bb78121f54_0_7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23fe1d372_0_165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b23fe1d372_0_165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b23fe1d372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b23fe1d372_0_165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b23fe1d372_0_165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b23fe1d372_0_165"/>
          <p:cNvSpPr/>
          <p:nvPr/>
        </p:nvSpPr>
        <p:spPr>
          <a:xfrm>
            <a:off x="3997038" y="3966963"/>
            <a:ext cx="1149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ООП. ЧАСТЬ 1.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b78121f54_0_296"/>
          <p:cNvSpPr txBox="1"/>
          <p:nvPr/>
        </p:nvSpPr>
        <p:spPr>
          <a:xfrm>
            <a:off x="1191250" y="2646000"/>
            <a:ext cx="23322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Задача 1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Напишите класс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который при вызове метода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sound 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печатает слово "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beep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",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а при вызове метода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long_sound 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печатает “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beep-beep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gbb78121f54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bb78121f54_0_29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bb78121f54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bb78121f54_0_2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bb78121f54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bb78121f54_0_29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gbb78121f54_0_2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bb78121f54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bb78121f54_0_2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80550" y="2093872"/>
            <a:ext cx="3511100" cy="3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bb78121f54_0_29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bb78121f54_0_29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b78121f54_0_276"/>
          <p:cNvSpPr txBox="1"/>
          <p:nvPr/>
        </p:nvSpPr>
        <p:spPr>
          <a:xfrm>
            <a:off x="954775" y="2041663"/>
            <a:ext cx="755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Задача 2</a:t>
            </a:r>
            <a:endParaRPr b="0" i="0" sz="1500" u="none" cap="none" strike="noStrike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Напишите класс кнопки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экземпляры которого будут измерять количество нажатий на кнопку-объект.</a:t>
            </a:r>
            <a:endParaRPr b="0" i="0" sz="1500" u="none" cap="none" strike="noStrike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Метод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увеличивает количество нажатий, метод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click_count 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возвращает число нажатий. Метод </a:t>
            </a:r>
            <a:r>
              <a:rPr b="1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reset </a:t>
            </a:r>
            <a:r>
              <a:rPr b="0" i="0" lang="ru-RU" sz="15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обнуляет количество нажатий.</a:t>
            </a:r>
            <a:endParaRPr b="0" i="0" sz="1050" u="none" cap="none" strike="noStrike">
              <a:solidFill>
                <a:srgbClr val="4D4D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gbb78121f54_0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bb78121f54_0_276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bb78121f54_0_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bb78121f54_0_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bb78121f54_0_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bb78121f54_0_27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bb78121f54_0_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bb78121f54_0_2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bb78121f54_0_2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8171" y="4012574"/>
            <a:ext cx="4686299" cy="23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bb78121f54_0_27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bb78121f54_0_27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3fe1d372_0_1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23fe1d372_0_1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23fe1d37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b23fe1d372_0_1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b23fe1d372_0_1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b23fe1d372_0_1"/>
          <p:cNvSpPr/>
          <p:nvPr/>
        </p:nvSpPr>
        <p:spPr>
          <a:xfrm>
            <a:off x="3977063" y="3826338"/>
            <a:ext cx="1149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ООП. ЧАСТЬ 1.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bb78121f5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bb78121f54_0_6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bb78121f54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bb78121f54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bb78121f54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bb78121f54_0_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bb78121f54_0_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bb78121f54_0_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bb78121f54_0_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bb78121f54_0_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33650" y="1473074"/>
            <a:ext cx="6477741" cy="31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bb78121f54_0_6"/>
          <p:cNvSpPr txBox="1"/>
          <p:nvPr/>
        </p:nvSpPr>
        <p:spPr>
          <a:xfrm>
            <a:off x="932050" y="4930650"/>
            <a:ext cx="767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Банковский счёт, персонаж компьютерной игры или анимированный виджет сайта – всё это легко представить в виде объектов. Можно сказать, что объектно-ориентированное программирование позволяет смоделировать реальный объект в виде программного.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bb78121f54_0_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bb78121f54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bb78121f54_0_98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bb78121f54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bb78121f54_0_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bb78121f54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bb78121f54_0_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bb78121f54_0_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b78121f54_0_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bb78121f54_0_98"/>
          <p:cNvSpPr txBox="1"/>
          <p:nvPr/>
        </p:nvSpPr>
        <p:spPr>
          <a:xfrm>
            <a:off x="932050" y="1880025"/>
            <a:ext cx="767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Множество объектов со схожими свойствами формируются в классы. Идея класса также является одной из основополагающих концепций ООП. Со стороны программы, класс – это всего лишь тип данных, но для программиста это куда более глубокая абстрактная структура.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bb78121f54_0_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0050" y="3192525"/>
            <a:ext cx="3616950" cy="28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bb78121f54_0_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58900" y="3171000"/>
            <a:ext cx="3616950" cy="2975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bb78121f54_0_9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b78121f54_0_9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bb78121f54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bb78121f54_0_118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bb78121f54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bb78121f54_0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bb78121f54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bb78121f54_0_11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bb78121f54_0_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bb78121f54_0_1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bb78121f54_0_118"/>
          <p:cNvSpPr txBox="1"/>
          <p:nvPr/>
        </p:nvSpPr>
        <p:spPr>
          <a:xfrm>
            <a:off x="5123875" y="2041550"/>
            <a:ext cx="338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 класса есть свойства и функции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(их называют методами)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Свойства — это характеристики, присущие данному конкретному множеству объектов.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Методы — те действия, которые они могут совершать.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каждого объекта есть набор свойств и действия, в которых он может участвовать. Основываясь на этих свойствах и действиях, мы классифицируем объекты, то есть относим их к тому или иному классу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bb78121f54_0_1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4250" y="1781396"/>
            <a:ext cx="3382101" cy="467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bb78121f54_0_118"/>
          <p:cNvSpPr txBox="1"/>
          <p:nvPr/>
        </p:nvSpPr>
        <p:spPr>
          <a:xfrm>
            <a:off x="816000" y="2041550"/>
            <a:ext cx="28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b78121f54_0_11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bb78121f54_0_11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bb78121f54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bb78121f54_0_18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bb78121f54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bb78121f54_0_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bb78121f54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bb78121f54_0_18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bb78121f54_0_1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bb78121f54_0_1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bb78121f54_0_181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bb78121f54_0_181"/>
          <p:cNvSpPr txBox="1"/>
          <p:nvPr/>
        </p:nvSpPr>
        <p:spPr>
          <a:xfrm>
            <a:off x="736925" y="1852350"/>
            <a:ext cx="3687000" cy="4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Описывает модель объекта, его свойства и поведение. Говоря языком программиста, класс — такой тип данных, который создается для описания сложных объектов.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Экземпляр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краткости вместо «Объект, порожденный классом „Стул“» говорят «экземпляр класса „Стул“».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Хранит конкретные значения свойств и информацию о принадлежности к классу. Может выполнять методы.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*Перечислите класс, экземпляры и объекты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bb78121f54_0_1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16550" y="1702471"/>
            <a:ext cx="3382101" cy="467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bb78121f54_0_18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bb78121f54_0_18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bb78121f54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bb78121f54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bb78121f54_0_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bb78121f54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bb78121f54_0_1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bb78121f54_0_1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bb78121f54_0_1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bb78121f54_0_158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bb78121f54_0_158"/>
          <p:cNvSpPr txBox="1"/>
          <p:nvPr/>
        </p:nvSpPr>
        <p:spPr>
          <a:xfrm>
            <a:off x="1044250" y="2171863"/>
            <a:ext cx="33363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Атрибут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Свойство, присущее объекту. Класс объекта определяет, какие атрибуты есть у объекта. Конкретные значения атрибутов — характеристика уже не класса, а конкретного экземпляра этого класса, то есть объекта.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Действие, которое объект может выполнять над самим собой или другими объектами.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*Перечислите атрибуты и методы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bb78121f54_0_1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16550" y="1697746"/>
            <a:ext cx="3382101" cy="467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bb78121f54_0_15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bb78121f54_0_1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bb78121f54_0_15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bb78121f54_0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bb78121f54_0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bb78121f54_0_1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bb78121f54_0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bb78121f54_0_1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bb78121f54_0_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bb78121f54_0_1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bb78121f54_0_198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bb78121f54_0_198"/>
          <p:cNvSpPr txBox="1"/>
          <p:nvPr/>
        </p:nvSpPr>
        <p:spPr>
          <a:xfrm>
            <a:off x="816025" y="2266450"/>
            <a:ext cx="36870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100, "Inginirium", [10, 20, 30]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 объекты.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int, str, list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— классы.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Все типы данных, которые мы изучали ранее, на самом деле — классы: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 2, 3 — экземпляры класса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"abc" — класса str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[10, 20, 30] — экземпляр класса list, в который вложены экземпляры int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Чтобы узнать, к какому классу относится тот или иной объект, можно воспользоваться функцией type.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bb78121f54_0_1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3300" y="2454050"/>
            <a:ext cx="40100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bb78121f54_0_19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bb78121f54_0_19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bb78121f54_0_19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bb78121f54_0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bb78121f54_0_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bb78121f54_0_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bb78121f54_0_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bb78121f54_0_21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bb78121f54_0_2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bb78121f54_0_2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bb78121f54_0_218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bb78121f54_0_218"/>
          <p:cNvSpPr txBox="1"/>
          <p:nvPr/>
        </p:nvSpPr>
        <p:spPr>
          <a:xfrm>
            <a:off x="562450" y="2018150"/>
            <a:ext cx="3818100" cy="4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PEP 8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Имена классов по стандарту именования PEP 8 должны начинаться с большой буквы. Встроенные классы (int, float, str, list и др.) этому правилу не следуют, однако в вашем коде его лучше придерживаться — так делает большинство программистов на Python.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 создании собственных методов обратите внимание на два момента: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 должен быть определен внутри класса (добавляется уровень отступов)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●"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 методов всегда есть хотя бы один аргумент, и первый по счету аргумент должен называться self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bb78121f54_0_2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09300" y="2856100"/>
            <a:ext cx="4458650" cy="225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bb78121f54_0_21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bb78121f54_0_21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ООП.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bb78121f54_0_21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ООП.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ЧАСТЬ 1.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</cp:coreProperties>
</file>