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7559675" cy="10691800"/>
  <p:embeddedFontLst>
    <p:embeddedFont>
      <p:font typeface="Roboto Slab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gttTwuKHdeXLQZaVGAdFPs1n5N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obotoSlab-bold.fntdata"/><Relationship Id="rId10" Type="http://schemas.openxmlformats.org/officeDocument/2006/relationships/slide" Target="slides/slide6.xml"/><Relationship Id="rId21" Type="http://schemas.openxmlformats.org/officeDocument/2006/relationships/font" Target="fonts/RobotoSlab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b78121f54_0_78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bb78121f54_0_78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bb78121f54_0_78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23fe1d372_0_165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b23fe1d372_0_165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b78121f54_0_296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bb78121f54_0_296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bb78121f54_0_296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1b99969c0_0_1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c1b99969c0_0_1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c1b99969c0_0_1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e14c8694f_0_21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be14c8694f_0_21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be14c8694f_0_21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e14c8694f_0_40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be14c8694f_0_40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gbe14c8694f_0_40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1b99969c0_0_20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c1b99969c0_0_20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gc1b99969c0_0_20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23fe1d372_0_1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b23fe1d372_0_1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83098b7cf_0_23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983098b7cf_0_23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983098b7cf_0_23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7e9648301_0_475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b7e9648301_0_475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b7e9648301_0_475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878148dc3_0_1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b878148dc3_0_1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b878148dc3_0_1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b78121f54_0_118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bb78121f54_0_118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bb78121f54_0_118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b78121f54_0_181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bb78121f54_0_181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bb78121f54_0_181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b78121f54_0_158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bb78121f54_0_158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bb78121f54_0_158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b78121f54_0_256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bb78121f54_0_256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bb78121f54_0_256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8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8" Type="http://schemas.openxmlformats.org/officeDocument/2006/relationships/image" Target="../media/image13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8" Type="http://schemas.openxmlformats.org/officeDocument/2006/relationships/image" Target="../media/image13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8" Type="http://schemas.openxmlformats.org/officeDocument/2006/relationships/image" Target="../media/image20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8" Type="http://schemas.openxmlformats.org/officeDocument/2006/relationships/image" Target="../media/image12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8" Type="http://schemas.openxmlformats.org/officeDocument/2006/relationships/image" Target="../media/image1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13.gi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8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8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8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8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8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5-8 классы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3391560" y="4778640"/>
            <a:ext cx="23307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19</a:t>
            </a: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3940614" y="3788013"/>
            <a:ext cx="12228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PYGAME.    ООП. ЧАСТЬ 2.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gbb78121f54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bb78121f54_0_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bb78121f54_0_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bb78121f54_0_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bb78121f54_0_7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gbb78121f54_0_7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bb78121f54_0_7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bb78121f54_0_7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PyGame. ООП.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bb78121f54_0_7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4025" y="2282050"/>
            <a:ext cx="4800950" cy="36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bb78121f54_0_7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36876" y="2171863"/>
            <a:ext cx="3635999" cy="204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bb78121f54_0_7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449938" y="4454324"/>
            <a:ext cx="3225084" cy="163337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bb78121f54_0_78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bb78121f54_0_7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PyGame. ООП. Часть 2.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bb78121f54_0_78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PYGAME.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ООП. ЧАСТЬ 2.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gb23fe1d372_0_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b23fe1d372_0_165"/>
          <p:cNvSpPr/>
          <p:nvPr/>
        </p:nvSpPr>
        <p:spPr>
          <a:xfrm>
            <a:off x="3387420" y="531315"/>
            <a:ext cx="23307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b23fe1d372_0_165"/>
          <p:cNvSpPr/>
          <p:nvPr/>
        </p:nvSpPr>
        <p:spPr>
          <a:xfrm>
            <a:off x="3941280" y="6452280"/>
            <a:ext cx="1222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b23fe1d372_0_165"/>
          <p:cNvSpPr/>
          <p:nvPr/>
        </p:nvSpPr>
        <p:spPr>
          <a:xfrm>
            <a:off x="936180" y="1807705"/>
            <a:ext cx="72330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b23fe1d372_0_165"/>
          <p:cNvSpPr/>
          <p:nvPr/>
        </p:nvSpPr>
        <p:spPr>
          <a:xfrm>
            <a:off x="3391560" y="4778640"/>
            <a:ext cx="23307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b23fe1d372_0_165"/>
          <p:cNvSpPr/>
          <p:nvPr/>
        </p:nvSpPr>
        <p:spPr>
          <a:xfrm>
            <a:off x="3940614" y="3788013"/>
            <a:ext cx="12228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PYGAME.    ООП. ЧАСТЬ 2.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b78121f54_0_296"/>
          <p:cNvSpPr txBox="1"/>
          <p:nvPr/>
        </p:nvSpPr>
        <p:spPr>
          <a:xfrm>
            <a:off x="800075" y="2404650"/>
            <a:ext cx="3327900" cy="29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-RU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Задача 1</a:t>
            </a:r>
            <a:endParaRPr b="0" i="0" sz="150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-RU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Напишите класс </a:t>
            </a:r>
            <a:r>
              <a:rPr b="1" i="0" lang="ru-RU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Circle,</a:t>
            </a:r>
            <a:r>
              <a:rPr b="0" i="0" lang="ru-RU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конструктор которого принимает все необходимые значения для отрисовки окружности в PyGame. </a:t>
            </a:r>
            <a:endParaRPr b="0" i="0" sz="150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-RU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Реализуйте методы:</a:t>
            </a:r>
            <a:endParaRPr b="0" i="0" sz="150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alibri"/>
              <a:buChar char="●"/>
            </a:pPr>
            <a:r>
              <a:rPr b="1" i="0" lang="ru-RU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draw </a:t>
            </a:r>
            <a:r>
              <a:rPr b="0" i="0" lang="ru-RU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(отрисовка окружности)</a:t>
            </a:r>
            <a:endParaRPr b="0" i="0" sz="150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alibri"/>
              <a:buChar char="●"/>
            </a:pPr>
            <a:r>
              <a:rPr b="1" i="0" lang="ru-RU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move_by_keys </a:t>
            </a:r>
            <a:r>
              <a:rPr b="0" i="0" lang="ru-RU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(движение по стрелкам)</a:t>
            </a:r>
            <a:endParaRPr b="0" i="0" sz="150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gbb78121f54_0_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bb78121f54_0_296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gbb78121f54_0_2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bb78121f54_0_2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bb78121f54_0_2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bb78121f54_0_29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gbb78121f54_0_29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bb78121f54_0_29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bb78121f54_0_296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PyGame. ООП.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bb78121f54_0_296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PyGame. ООП. Часть 2.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bb78121f54_0_296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PYGAME.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ООП. ЧАСТЬ 2.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56" name="Google Shape;256;gbb78121f54_0_29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19150" y="1602300"/>
            <a:ext cx="4302000" cy="43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gc1b99969c0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c1b99969c0_0_1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gc1b99969c0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c1b99969c0_0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c1b99969c0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c1b99969c0_0_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gc1b99969c0_0_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c1b99969c0_0_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c1b99969c0_0_1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PyGame. ООП.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c1b99969c0_0_1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PyGame. ООП. Часть 2.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c1b99969c0_0_1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PYGAME.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ООП. ЧАСТЬ 2.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73" name="Google Shape;273;gc1b99969c0_0_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1100" y="2216273"/>
            <a:ext cx="3664075" cy="366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c1b99969c0_0_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768875" y="2014937"/>
            <a:ext cx="5207900" cy="38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e14c8694f_0_21"/>
          <p:cNvSpPr txBox="1"/>
          <p:nvPr/>
        </p:nvSpPr>
        <p:spPr>
          <a:xfrm>
            <a:off x="1515550" y="1825725"/>
            <a:ext cx="6525300" cy="2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-RU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Задача 2</a:t>
            </a:r>
            <a:endParaRPr b="0" i="0" sz="150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-RU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Дополните класс, которые был создан в предыдущей задаче методом </a:t>
            </a:r>
            <a:r>
              <a:rPr b="1" i="0" lang="ru-RU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jump,</a:t>
            </a:r>
            <a:endParaRPr b="1" i="0" sz="150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-RU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который позволит добавить подвижности окружности, а именно - возможность прыгать. </a:t>
            </a:r>
            <a:endParaRPr b="0" i="0" sz="150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-RU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При нажатии на пробел окружность должна двигаться вверх, затем вниз.</a:t>
            </a:r>
            <a:endParaRPr b="0" i="0" sz="150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-RU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(движение во время прыжка равномерное то есть координата меняется на одно и то же число)</a:t>
            </a:r>
            <a:endParaRPr b="0" i="0" sz="150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gbe14c8694f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be14c8694f_0_21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gbe14c8694f_0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be14c8694f_0_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be14c8694f_0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be14c8694f_0_2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gbe14c8694f_0_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be14c8694f_0_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be14c8694f_0_21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PyGame. ООП.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be14c8694f_0_21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PyGame. ООП. Часть 2.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be14c8694f_0_21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PYGAME.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ООП. ЧАСТЬ 2.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92" name="Google Shape;292;gbe14c8694f_0_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22825" y="4189600"/>
            <a:ext cx="2198600" cy="21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e14c8694f_0_40"/>
          <p:cNvSpPr txBox="1"/>
          <p:nvPr/>
        </p:nvSpPr>
        <p:spPr>
          <a:xfrm>
            <a:off x="2112375" y="1892500"/>
            <a:ext cx="5191200" cy="2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-RU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Задача 3</a:t>
            </a:r>
            <a:endParaRPr b="0" i="0" sz="150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-RU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Дополните ранее реализованный метод </a:t>
            </a:r>
            <a:r>
              <a:rPr b="1" i="0" lang="ru-RU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jump,</a:t>
            </a:r>
            <a:r>
              <a:rPr b="0" i="0" lang="ru-RU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чтобы теперь движение во время прыжка было равноускоренным. Также необходимо реализовать смену цвета при каждом прыжке.</a:t>
            </a:r>
            <a:endParaRPr b="0" i="0" sz="150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gbe14c8694f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be14c8694f_0_40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gbe14c8694f_0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be14c8694f_0_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be14c8694f_0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be14c8694f_0_4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gbe14c8694f_0_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be14c8694f_0_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be14c8694f_0_40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PyGame. ООП.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be14c8694f_0_40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PyGame. ООП. Часть 2.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be14c8694f_0_40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PYGAME.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ООП. ЧАСТЬ 2.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10" name="Google Shape;310;gbe14c8694f_0_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13000" y="3474050"/>
            <a:ext cx="2844950" cy="284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c1b99969c0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c1b99969c0_0_20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gc1b99969c0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c1b99969c0_0_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c1b99969c0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c1b99969c0_0_2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gc1b99969c0_0_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c1b99969c0_0_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c1b99969c0_0_20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PyGame. ООП.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c1b99969c0_0_20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PyGame. ООП. Часть 2.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c1b99969c0_0_20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PYGAME.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ООП. ЧАСТЬ 2.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27" name="Google Shape;327;gc1b99969c0_0_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60175" y="2381050"/>
            <a:ext cx="2844950" cy="284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c1b99969c0_0_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42863" y="2712775"/>
            <a:ext cx="402907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gb23fe1d372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b23fe1d372_0_1"/>
          <p:cNvSpPr/>
          <p:nvPr/>
        </p:nvSpPr>
        <p:spPr>
          <a:xfrm>
            <a:off x="3387420" y="531315"/>
            <a:ext cx="23307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b23fe1d372_0_1"/>
          <p:cNvSpPr/>
          <p:nvPr/>
        </p:nvSpPr>
        <p:spPr>
          <a:xfrm>
            <a:off x="3391560" y="4778640"/>
            <a:ext cx="23307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b23fe1d372_0_1"/>
          <p:cNvSpPr/>
          <p:nvPr/>
        </p:nvSpPr>
        <p:spPr>
          <a:xfrm>
            <a:off x="3941280" y="6452280"/>
            <a:ext cx="1222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b23fe1d372_0_1"/>
          <p:cNvSpPr/>
          <p:nvPr/>
        </p:nvSpPr>
        <p:spPr>
          <a:xfrm>
            <a:off x="936180" y="1807705"/>
            <a:ext cx="72330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b23fe1d372_0_1"/>
          <p:cNvSpPr/>
          <p:nvPr/>
        </p:nvSpPr>
        <p:spPr>
          <a:xfrm>
            <a:off x="3940614" y="3788013"/>
            <a:ext cx="12228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PYGAME.    ООП. ЧАСТЬ 2.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g983098b7cf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83098b7cf_0_23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983098b7cf_0_23"/>
          <p:cNvSpPr/>
          <p:nvPr/>
        </p:nvSpPr>
        <p:spPr>
          <a:xfrm>
            <a:off x="690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g983098b7cf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983098b7cf_0_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983098b7cf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983098b7cf_0_2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g983098b7cf_0_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983098b7cf_0_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983098b7cf_0_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0150" y="2297056"/>
            <a:ext cx="7776700" cy="334312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983098b7cf_0_23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PyGame. ООП. Часть 2.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983098b7cf_0_23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PYGAME.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ООП. ЧАСТЬ 2.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b7e9648301_0_4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b7e9648301_0_475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gb7e9648301_0_4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b7e9648301_0_4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b7e9648301_0_4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b7e9648301_0_47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gb7e9648301_0_4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b7e9648301_0_47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b7e9648301_0_47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27175" y="2171875"/>
            <a:ext cx="31242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b7e9648301_0_47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55450" y="4344825"/>
            <a:ext cx="691515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b7e9648301_0_475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PyGame. ООП.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b7e9648301_0_475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PyGame. ООП. Часть 2.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b7e9648301_0_475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PYGAME.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ООП. ЧАСТЬ 2.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b878148dc3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b878148dc3_0_1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gb878148dc3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b878148dc3_0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b878148dc3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b878148dc3_0_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b878148dc3_0_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b878148dc3_0_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b878148dc3_0_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0125" y="2478475"/>
            <a:ext cx="3595650" cy="25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b878148dc3_0_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19150" y="1602300"/>
            <a:ext cx="4302000" cy="43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b878148dc3_0_1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PyGame. ООП.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b878148dc3_0_1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PyGame. ООП. Часть 2.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b878148dc3_0_1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PYGAME.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ООП. ЧАСТЬ 2.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bb78121f54_0_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bb78121f54_0_118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gbb78121f54_0_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bb78121f54_0_1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bb78121f54_0_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bb78121f54_0_11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gbb78121f54_0_1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bb78121f54_0_1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bb78121f54_0_11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PyGame. ООП.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bb78121f54_0_118"/>
          <p:cNvSpPr txBox="1"/>
          <p:nvPr/>
        </p:nvSpPr>
        <p:spPr>
          <a:xfrm>
            <a:off x="5123875" y="2041550"/>
            <a:ext cx="3382200" cy="3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У класса есть свойства и функции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(их называют методами)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Свойства — это характеристики, присущие данному конкретному множеству объектов.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Методы — те действия, которые они могут совершать.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каждого объекта есть набор свойств и действия, в которых он может участвовать. Основываясь на этих свойствах и действиях, мы классифицируем объекты, то есть относим их к тому или иному классу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gbb78121f54_0_1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34250" y="1781396"/>
            <a:ext cx="3382101" cy="467375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bb78121f54_0_118"/>
          <p:cNvSpPr txBox="1"/>
          <p:nvPr/>
        </p:nvSpPr>
        <p:spPr>
          <a:xfrm>
            <a:off x="816000" y="2041550"/>
            <a:ext cx="28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bb78121f54_0_11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PyGame. ООП. Часть 2.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bb78121f54_0_118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PYGAME.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ООП. ЧАСТЬ 2.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bb78121f54_0_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bb78121f54_0_181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gbb78121f54_0_1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bb78121f54_0_1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bb78121f54_0_1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bb78121f54_0_18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bb78121f54_0_1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bb78121f54_0_18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bb78121f54_0_181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PyGame. ООП.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bb78121f54_0_181"/>
          <p:cNvSpPr txBox="1"/>
          <p:nvPr/>
        </p:nvSpPr>
        <p:spPr>
          <a:xfrm>
            <a:off x="0" y="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bb78121f54_0_181"/>
          <p:cNvSpPr txBox="1"/>
          <p:nvPr/>
        </p:nvSpPr>
        <p:spPr>
          <a:xfrm>
            <a:off x="736925" y="1852350"/>
            <a:ext cx="3687000" cy="43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Описывает модель объекта, его свойства и поведение. Говоря языком программиста, класс — такой тип данных, который создается для описания сложных объектов.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190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Экземпляр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Для краткости вместо «Объект, порожденный классом „Стул“» говорят «экземпляр класса „Стул“».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190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Хранит конкретные значения свойств и информацию о принадлежности к классу. Может выполнять методы.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*Перечислите класс, экземпляры и объекты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gbb78121f54_0_18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16550" y="1702471"/>
            <a:ext cx="3382101" cy="467375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bb78121f54_0_181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PyGame. ООП. Часть 2.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bb78121f54_0_181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PYGAME.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ООП. ЧАСТЬ 2.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bb78121f54_0_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bb78121f54_0_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bb78121f54_0_1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bb78121f54_0_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bb78121f54_0_1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bb78121f54_0_1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bb78121f54_0_15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bb78121f54_0_15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PyGame. ООП.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bb78121f54_0_158"/>
          <p:cNvSpPr txBox="1"/>
          <p:nvPr/>
        </p:nvSpPr>
        <p:spPr>
          <a:xfrm>
            <a:off x="0" y="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bb78121f54_0_158"/>
          <p:cNvSpPr txBox="1"/>
          <p:nvPr/>
        </p:nvSpPr>
        <p:spPr>
          <a:xfrm>
            <a:off x="1044250" y="2171863"/>
            <a:ext cx="3336300" cy="3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Атрибут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Свойство, присущее объекту. Класс объекта определяет, какие атрибуты есть у объекта. Конкретные значения атрибутов — характеристика уже не класса, а конкретного экземпляра этого класса, то есть объекта.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190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Метод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Действие, которое объект может выполнять над самим собой или другими объектами.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*Перечислите атрибуты и методы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gbb78121f54_0_15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16550" y="1697746"/>
            <a:ext cx="3382101" cy="467375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bb78121f54_0_158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bb78121f54_0_15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PyGame. ООП. Часть 2.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bb78121f54_0_158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PYGAME.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ООП. ЧАСТЬ 2.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gbb78121f54_0_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bb78121f54_0_2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bb78121f54_0_2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bb78121f54_0_2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bb78121f54_0_25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gbb78121f54_0_2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bb78121f54_0_25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bb78121f54_0_256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PyGame. ООП.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bb78121f54_0_256"/>
          <p:cNvSpPr txBox="1"/>
          <p:nvPr/>
        </p:nvSpPr>
        <p:spPr>
          <a:xfrm>
            <a:off x="0" y="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bb78121f54_0_256"/>
          <p:cNvSpPr txBox="1"/>
          <p:nvPr/>
        </p:nvSpPr>
        <p:spPr>
          <a:xfrm>
            <a:off x="915613" y="2902163"/>
            <a:ext cx="31503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Особое значение метода 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заключается в том, что, если такой метод в классе определен, интерпретатор автоматически вызывает его при создании каждого экземпляра этого класса для инициализации экземпляра.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gbb78121f54_0_25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65913" y="2023488"/>
            <a:ext cx="4773287" cy="364438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bb78121f54_0_256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bb78121f54_0_256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PyGame. ООП. Часть 2.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bb78121f54_0_256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PYGAME.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ООП. ЧАСТЬ 2.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2012-07-30T23:42:41Z</dcterms:created>
</cp:coreProperties>
</file>