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C803-17DF-41BE-8297-EE43AB80737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E1E9-9521-44D2-AE84-30828FC8E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58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C803-17DF-41BE-8297-EE43AB80737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E1E9-9521-44D2-AE84-30828FC8E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7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C803-17DF-41BE-8297-EE43AB80737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E1E9-9521-44D2-AE84-30828FC8E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99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C803-17DF-41BE-8297-EE43AB80737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E1E9-9521-44D2-AE84-30828FC8E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30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C803-17DF-41BE-8297-EE43AB80737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E1E9-9521-44D2-AE84-30828FC8E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71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C803-17DF-41BE-8297-EE43AB80737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E1E9-9521-44D2-AE84-30828FC8E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C803-17DF-41BE-8297-EE43AB80737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E1E9-9521-44D2-AE84-30828FC8E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93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C803-17DF-41BE-8297-EE43AB80737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E1E9-9521-44D2-AE84-30828FC8E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77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C803-17DF-41BE-8297-EE43AB80737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E1E9-9521-44D2-AE84-30828FC8E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25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C803-17DF-41BE-8297-EE43AB80737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E1E9-9521-44D2-AE84-30828FC8E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4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C803-17DF-41BE-8297-EE43AB80737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E1E9-9521-44D2-AE84-30828FC8E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70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92C803-17DF-41BE-8297-EE43AB807373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F12E1E9-9521-44D2-AE84-30828FC8E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23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D7E2D-D97A-447A-A323-48E7F8108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Проект по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50C1B8-C412-485B-B536-BEF57312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670246"/>
            <a:ext cx="2319215" cy="914400"/>
          </a:xfrm>
        </p:spPr>
        <p:txBody>
          <a:bodyPr/>
          <a:lstStyle/>
          <a:p>
            <a:r>
              <a:rPr lang="ru-RU" dirty="0" err="1"/>
              <a:t>Аглямов</a:t>
            </a:r>
            <a:r>
              <a:rPr lang="ru-RU" dirty="0"/>
              <a:t> </a:t>
            </a:r>
            <a:r>
              <a:rPr lang="ru-RU" dirty="0" err="1"/>
              <a:t>Ильнур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601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81348-2612-4C95-B9E0-08EFF97A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60B980-D7F1-41E0-9C07-B78A7FF20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Приложение создано для приятного время провождения и для узнавания интересных фактов и улучшения умения решать простые </a:t>
            </a:r>
            <a:r>
              <a:rPr lang="ru-RU"/>
              <a:t>математические примеры.</a:t>
            </a:r>
          </a:p>
        </p:txBody>
      </p:sp>
    </p:spTree>
    <p:extLst>
      <p:ext uri="{BB962C8B-B14F-4D97-AF65-F5344CB8AC3E}">
        <p14:creationId xmlns:p14="http://schemas.microsoft.com/office/powerpoint/2010/main" val="94056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FE345-A4DC-4B63-96C3-AF0998E8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Общение с Алисой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4F332BE-F54A-45BF-A3BC-8ABDD53E9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5075" y="947737"/>
            <a:ext cx="49625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9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185F4-5BF2-4653-8461-0A92AE9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примеров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F4DE7E9-1137-4085-8236-4267A0652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5075" y="976312"/>
            <a:ext cx="49625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2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6BC16-0EC1-4678-ABCE-63C14ADE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Расстояние между городами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0004F4B-6D8E-453D-B368-26C04830E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3163" y="957262"/>
            <a:ext cx="50863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0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C68D8-23D6-4E8B-8601-A2F8F1AA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9582EAD-B87A-4AEC-A7AE-C01F004DC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6383" y="1123837"/>
            <a:ext cx="35337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5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0088F-36D0-4B99-87C0-5B69E50F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подсказки при отгадывании загадок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9E74FB9-1106-4B72-9333-B6FEF8C5C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9863" y="1223962"/>
            <a:ext cx="45529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6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8164B-E772-4D6D-B237-C0A9AD03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игры в отгадывание загадок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905E853-1493-4EE3-AC52-B3A8203D4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100" y="1824037"/>
            <a:ext cx="45624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3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4B4EC-67AB-4679-868B-D0785731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имени, расстояния, координат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FACBA73-2EA6-417C-9AB2-8B7C68DAF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3609" y="863600"/>
            <a:ext cx="3385458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39698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12</TotalTime>
  <Words>50</Words>
  <Application>Microsoft Office PowerPoint</Application>
  <PresentationFormat>Широкоэкранный</PresentationFormat>
  <Paragraphs>11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Рамка</vt:lpstr>
      <vt:lpstr>Проект по API</vt:lpstr>
      <vt:lpstr>Актуальность</vt:lpstr>
      <vt:lpstr>Общение с Алисой</vt:lpstr>
      <vt:lpstr>Решение примеров</vt:lpstr>
      <vt:lpstr>Расстояние между городами</vt:lpstr>
      <vt:lpstr>Библиотеки</vt:lpstr>
      <vt:lpstr>Получение подсказки при отгадывании загадок</vt:lpstr>
      <vt:lpstr>Начало игры в отгадывание загадок</vt:lpstr>
      <vt:lpstr>Получение имени, расстояния, координат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API</dc:title>
  <dc:creator>ilnuraglyamov@yandex.ru</dc:creator>
  <cp:lastModifiedBy>ilnuraglyamov@yandex.ru</cp:lastModifiedBy>
  <cp:revision>2</cp:revision>
  <dcterms:created xsi:type="dcterms:W3CDTF">2019-04-17T17:14:40Z</dcterms:created>
  <dcterms:modified xsi:type="dcterms:W3CDTF">2019-04-17T17:27:01Z</dcterms:modified>
</cp:coreProperties>
</file>