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9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D7E2D-D97A-447A-A323-48E7F8108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 по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0C1B8-C412-485B-B536-BEF57312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670246"/>
            <a:ext cx="2319215" cy="914400"/>
          </a:xfrm>
        </p:spPr>
        <p:txBody>
          <a:bodyPr/>
          <a:lstStyle/>
          <a:p>
            <a:r>
              <a:rPr lang="ru-RU" dirty="0" err="1"/>
              <a:t>Аглямов</a:t>
            </a:r>
            <a:r>
              <a:rPr lang="ru-RU" dirty="0"/>
              <a:t> </a:t>
            </a:r>
            <a:r>
              <a:rPr lang="ru-RU" dirty="0" err="1"/>
              <a:t>Ильнур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0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81348-2612-4C95-B9E0-08EFF97A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0B980-D7F1-41E0-9C07-B78A7FF2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создано для приятного время провождения и для узнавания интересных фактов и улучшения умения решать простые математические 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9405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FE345-A4DC-4B63-96C3-AF0998E8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 с Алисой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F332BE-F54A-45BF-A3BC-8ABDD53E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075" y="947737"/>
            <a:ext cx="4962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185F4-5BF2-4653-8461-0A92AE9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примеров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4DE7E9-1137-4085-8236-4267A065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075" y="976312"/>
            <a:ext cx="49625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6BC16-0EC1-4678-ABCE-63C14ADE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Расстояние между городами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004F4B-6D8E-453D-B368-26C04830E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163" y="957262"/>
            <a:ext cx="5086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0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C68D8-23D6-4E8B-8601-A2F8F1A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582EAD-B87A-4AEC-A7AE-C01F004D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383" y="1123837"/>
            <a:ext cx="3533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88F-36D0-4B99-87C0-5B69E50F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подсказки при отгадывании загадок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E74FB9-1106-4B72-9333-B6FEF8C5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863" y="1223962"/>
            <a:ext cx="45529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8164B-E772-4D6D-B237-C0A9AD03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игры в отгадывание загадок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05E853-1493-4EE3-AC52-B3A8203D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1824037"/>
            <a:ext cx="4562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B4EC-67AB-4679-868B-D078573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имени, расстояния, координат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ACBA73-2EA6-417C-9AB2-8B7C68DAF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609" y="863600"/>
            <a:ext cx="338545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969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13</TotalTime>
  <Words>50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Рамка</vt:lpstr>
      <vt:lpstr>Проект по API</vt:lpstr>
      <vt:lpstr>Актуальность</vt:lpstr>
      <vt:lpstr>Общение с Алисой</vt:lpstr>
      <vt:lpstr>Решение примеров</vt:lpstr>
      <vt:lpstr>Расстояние между городами</vt:lpstr>
      <vt:lpstr>Библиотеки</vt:lpstr>
      <vt:lpstr>Получение подсказки при отгадывании загадок</vt:lpstr>
      <vt:lpstr>Начало игры в отгадывание загадок</vt:lpstr>
      <vt:lpstr>Получение имени, расстояния, координат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API</dc:title>
  <dc:creator>ilnuraglyamov@yandex.ru</dc:creator>
  <cp:lastModifiedBy>ilnuraglyamov@yandex.ru</cp:lastModifiedBy>
  <cp:revision>3</cp:revision>
  <dcterms:created xsi:type="dcterms:W3CDTF">2019-04-17T17:14:40Z</dcterms:created>
  <dcterms:modified xsi:type="dcterms:W3CDTF">2019-04-17T17:28:33Z</dcterms:modified>
</cp:coreProperties>
</file>