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3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6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01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8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184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904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789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46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9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1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42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15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72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9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4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807C6F-F001-4FEF-A202-3A63999AC87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D4F8A2-6F7D-4027-935A-F9266D503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1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90BA9-28B4-4377-89C7-BE6F6605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9" y="1473199"/>
            <a:ext cx="8574622" cy="2616199"/>
          </a:xfrm>
        </p:spPr>
        <p:txBody>
          <a:bodyPr/>
          <a:lstStyle/>
          <a:p>
            <a:pPr algn="ctr"/>
            <a:r>
              <a:rPr lang="en-US" dirty="0" err="1"/>
              <a:t>MyDrawing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D54150-2876-4231-8CEE-A3D442A02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5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28BA9-1D75-48F2-BA6D-79159354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2412"/>
          </a:xfrm>
        </p:spPr>
        <p:txBody>
          <a:bodyPr/>
          <a:lstStyle/>
          <a:p>
            <a:r>
              <a:rPr lang="ru-RU" dirty="0"/>
              <a:t>Создание окна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026988-6163-475F-BF5D-368553BAB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575" y="1558213"/>
            <a:ext cx="7834184" cy="42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5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285DF-3071-4F7A-978B-1B460FA5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397" y="302273"/>
            <a:ext cx="10018713" cy="723122"/>
          </a:xfrm>
        </p:spPr>
        <p:txBody>
          <a:bodyPr/>
          <a:lstStyle/>
          <a:p>
            <a:r>
              <a:rPr lang="ru-RU" dirty="0"/>
              <a:t>Пример создания кнопки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F52B45B-48CE-4C4E-9D63-9D4D9B2C6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397" y="1408923"/>
            <a:ext cx="9447205" cy="21090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10380-DB0E-4A33-BEA6-6CCD3C6D6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97" y="3717277"/>
            <a:ext cx="944720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1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21B27-A7DF-4DD0-A737-45F03072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642" y="331237"/>
            <a:ext cx="10018713" cy="816429"/>
          </a:xfrm>
        </p:spPr>
        <p:txBody>
          <a:bodyPr/>
          <a:lstStyle/>
          <a:p>
            <a:r>
              <a:rPr lang="ru-RU" dirty="0"/>
              <a:t>Пример создания геометрической фигуры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E50E0B-FF23-495D-8F9F-B3E67C87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838" y="1688841"/>
            <a:ext cx="8898323" cy="40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05636-FCF3-4E92-8D3C-99A4E52A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20" y="209939"/>
            <a:ext cx="10018713" cy="732453"/>
          </a:xfrm>
        </p:spPr>
        <p:txBody>
          <a:bodyPr/>
          <a:lstStyle/>
          <a:p>
            <a:r>
              <a:rPr lang="ru-RU" dirty="0"/>
              <a:t>Обработка нажатия и движения мыши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5708E65-4E59-4712-AD0B-D7A4D2FDD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214" y="1380514"/>
            <a:ext cx="7891571" cy="49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3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B2EFE-9C5E-4633-8F52-C6FD9D72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4875"/>
          </a:xfrm>
        </p:spPr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EED21A5-DDDE-4496-BF5F-284589C97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92" y="2612377"/>
            <a:ext cx="9201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9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941A1-5C91-4A96-B12D-A15C078B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200609"/>
            <a:ext cx="10018713" cy="807098"/>
          </a:xfrm>
        </p:spPr>
        <p:txBody>
          <a:bodyPr/>
          <a:lstStyle/>
          <a:p>
            <a:r>
              <a:rPr lang="ru-RU" dirty="0"/>
              <a:t>Примеры работа</a:t>
            </a:r>
          </a:p>
        </p:txBody>
      </p:sp>
      <p:pic>
        <p:nvPicPr>
          <p:cNvPr id="1026" name="Picture 2" descr="https://pp.userapi.com/c850532/v850532858/6a657/4kfyNGwCbOg.jpg">
            <a:extLst>
              <a:ext uri="{FF2B5EF4-FFF2-40B4-BE49-F238E27FC236}">
                <a16:creationId xmlns:a16="http://schemas.microsoft.com/office/drawing/2014/main" id="{CFF67E00-247A-4E0D-89AC-C555EBC55D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155" y="1268965"/>
            <a:ext cx="6691685" cy="501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1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p.userapi.com/c850532/v850532858/6a669/yap6KUMlXLA.jpg">
            <a:extLst>
              <a:ext uri="{FF2B5EF4-FFF2-40B4-BE49-F238E27FC236}">
                <a16:creationId xmlns:a16="http://schemas.microsoft.com/office/drawing/2014/main" id="{5F779FED-3795-42D3-B133-6196FDE43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973" y="534730"/>
            <a:ext cx="7718053" cy="57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01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12</TotalTime>
  <Words>19</Words>
  <Application>Microsoft Office PowerPoint</Application>
  <PresentationFormat>Широкоэкранный</PresentationFormat>
  <Paragraphs>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Corbel</vt:lpstr>
      <vt:lpstr>Параллакс</vt:lpstr>
      <vt:lpstr>MyDrawing</vt:lpstr>
      <vt:lpstr>Создание окна</vt:lpstr>
      <vt:lpstr>Пример создания кнопки</vt:lpstr>
      <vt:lpstr>Пример создания геометрической фигуры</vt:lpstr>
      <vt:lpstr>Обработка нажатия и движения мыши</vt:lpstr>
      <vt:lpstr>Используемые библиотеки</vt:lpstr>
      <vt:lpstr>Примеры работа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MyDrawing</dc:title>
  <dc:creator>Ильнур Аглямов</dc:creator>
  <cp:lastModifiedBy>Ильнур Аглямов</cp:lastModifiedBy>
  <cp:revision>2</cp:revision>
  <dcterms:created xsi:type="dcterms:W3CDTF">2018-12-16T20:04:24Z</dcterms:created>
  <dcterms:modified xsi:type="dcterms:W3CDTF">2018-12-16T20:17:22Z</dcterms:modified>
</cp:coreProperties>
</file>