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23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2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17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35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08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9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8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456D4A-1FF6-4B30-AEE8-DF6E0F3212D1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B0C041-2CF4-40D6-A2EE-B2E00BA89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6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BD71-5100-401C-AB44-5F75A36F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308496" cy="2971801"/>
          </a:xfrm>
        </p:spPr>
        <p:txBody>
          <a:bodyPr/>
          <a:lstStyle/>
          <a:p>
            <a:pPr algn="ctr"/>
            <a:r>
              <a:rPr lang="en-US" dirty="0"/>
              <a:t>Treasure-hunt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8B7CC0-12CB-4C87-A8C4-EDB119FC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908" y="3905413"/>
            <a:ext cx="6400800" cy="1947333"/>
          </a:xfrm>
        </p:spPr>
        <p:txBody>
          <a:bodyPr/>
          <a:lstStyle/>
          <a:p>
            <a:r>
              <a:rPr lang="ru-RU" dirty="0"/>
              <a:t>Аглямов Ильнур</a:t>
            </a:r>
          </a:p>
        </p:txBody>
      </p:sp>
    </p:spTree>
    <p:extLst>
      <p:ext uri="{BB962C8B-B14F-4D97-AF65-F5344CB8AC3E}">
        <p14:creationId xmlns:p14="http://schemas.microsoft.com/office/powerpoint/2010/main" val="17851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07990F-DCD4-4DDF-80FB-4837E52B4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70711"/>
            <a:ext cx="9390185" cy="63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24EF8-BED9-44F4-BA69-C59853AB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8EABD9-0DB7-48B0-806B-3DDC7FE27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979" y="706987"/>
            <a:ext cx="7316041" cy="54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13D5-3E92-4826-A8C0-2242F109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FF3645C-6A65-4D7A-B35A-8F9D58FEB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078" y="894861"/>
            <a:ext cx="9065844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B558-5918-44EB-98DD-AD5A29C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72C155-0BC0-4C15-9672-99C4D95D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925" y="863601"/>
            <a:ext cx="9164149" cy="51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E230-5196-449F-A17E-0452403D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ECB1D2-D403-4026-B5D7-CCCC4342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32" y="580292"/>
            <a:ext cx="10128736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CC574-BA90-41BF-804E-5EE08FEB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7CA1595-6EBF-42A5-A695-1E88B5A92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99803"/>
            <a:ext cx="3419621" cy="20398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97FFE2-506E-4834-9FE2-197FA3F1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65" y="509954"/>
            <a:ext cx="5538223" cy="52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041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15</TotalTime>
  <Words>3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Treasure-hunt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Treasure-hunt</dc:title>
  <dc:creator>Ильнур Аглямов</dc:creator>
  <cp:lastModifiedBy>Ильнур Аглямов</cp:lastModifiedBy>
  <cp:revision>3</cp:revision>
  <dcterms:created xsi:type="dcterms:W3CDTF">2019-02-07T05:26:15Z</dcterms:created>
  <dcterms:modified xsi:type="dcterms:W3CDTF">2019-02-07T05:41:31Z</dcterms:modified>
</cp:coreProperties>
</file>