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2D9-3AB6-4161-9AF1-CFC35F13631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563-B545-4109-B907-57E3AFD8C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44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2D9-3AB6-4161-9AF1-CFC35F13631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563-B545-4109-B907-57E3AFD8C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54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2D9-3AB6-4161-9AF1-CFC35F13631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563-B545-4109-B907-57E3AFD8C63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6650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2D9-3AB6-4161-9AF1-CFC35F13631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563-B545-4109-B907-57E3AFD8C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12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2D9-3AB6-4161-9AF1-CFC35F13631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563-B545-4109-B907-57E3AFD8C63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357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2D9-3AB6-4161-9AF1-CFC35F13631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563-B545-4109-B907-57E3AFD8C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085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2D9-3AB6-4161-9AF1-CFC35F13631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563-B545-4109-B907-57E3AFD8C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859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2D9-3AB6-4161-9AF1-CFC35F13631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563-B545-4109-B907-57E3AFD8C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92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2D9-3AB6-4161-9AF1-CFC35F13631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563-B545-4109-B907-57E3AFD8C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57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2D9-3AB6-4161-9AF1-CFC35F13631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563-B545-4109-B907-57E3AFD8C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27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2D9-3AB6-4161-9AF1-CFC35F13631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563-B545-4109-B907-57E3AFD8C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14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2D9-3AB6-4161-9AF1-CFC35F13631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563-B545-4109-B907-57E3AFD8C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96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2D9-3AB6-4161-9AF1-CFC35F13631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563-B545-4109-B907-57E3AFD8C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30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2D9-3AB6-4161-9AF1-CFC35F13631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563-B545-4109-B907-57E3AFD8C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34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2D9-3AB6-4161-9AF1-CFC35F13631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563-B545-4109-B907-57E3AFD8C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95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2D9-3AB6-4161-9AF1-CFC35F13631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563-B545-4109-B907-57E3AFD8C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60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982D9-3AB6-4161-9AF1-CFC35F13631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15B563-B545-4109-B907-57E3AFD8C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62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ECFC1-0616-45B2-846A-E6F8943DF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Проект </a:t>
            </a:r>
            <a:r>
              <a:rPr lang="en-US" dirty="0" err="1"/>
              <a:t>WebServer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F2F9DA-3E4C-4BB3-994C-C8F6AE9A9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299" y="4809392"/>
            <a:ext cx="2064311" cy="725201"/>
          </a:xfrm>
        </p:spPr>
        <p:txBody>
          <a:bodyPr/>
          <a:lstStyle/>
          <a:p>
            <a:r>
              <a:rPr lang="ru-RU" dirty="0"/>
              <a:t>Аглямов Ильнур</a:t>
            </a:r>
          </a:p>
        </p:txBody>
      </p:sp>
    </p:spTree>
    <p:extLst>
      <p:ext uri="{BB962C8B-B14F-4D97-AF65-F5344CB8AC3E}">
        <p14:creationId xmlns:p14="http://schemas.microsoft.com/office/powerpoint/2010/main" val="380850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A7FDE-88C6-403D-AAE0-C0870E4E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5C979B9-FDE9-443B-8DEA-3BEE4C872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28" y="609600"/>
            <a:ext cx="4367740" cy="57642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E93ED2-6496-426B-A748-CBD1015E4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662" y="609600"/>
            <a:ext cx="5644662" cy="57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7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82A51-5C46-4E30-9FF4-65CBDD18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915D1CB-EB63-48A9-9536-975FBE68D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713" y="448713"/>
            <a:ext cx="10596574" cy="596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E64E7-D85A-44EA-AA01-8A6E3A82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69C4D6-A547-4486-B55C-B8339FF6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BFC5BD-CA6F-4022-9161-42C48CA02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35781"/>
            <a:ext cx="10287000" cy="57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6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19AE0-710F-4EBA-875B-30DD39A8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AAD632-F8A9-444D-AB21-2778F89AA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697" y="609600"/>
            <a:ext cx="9668606" cy="543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0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741F7-2BA4-4426-B048-4B607FE2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9F26C23-5336-4AAD-9F67-0A83B5881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4512" y="521988"/>
            <a:ext cx="6736805" cy="55312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89A2CB-3A89-49B9-9712-7E86F46D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21988"/>
            <a:ext cx="2287038" cy="55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8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FF241-0627-4206-802C-EE17F418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48FAEB-6A8D-419D-8E5F-81FCC11BB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187059-50C2-4ACE-BB3B-325C3F7B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638300"/>
            <a:ext cx="6276975" cy="17907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0D11F3-18BE-4316-8350-A97FB236A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3774831"/>
            <a:ext cx="53816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5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4F861-1B73-4C79-8DB7-DAD31400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FA191-F474-4DCF-9149-CDE60BB2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1B9AB6-4E74-4931-BABA-6BAC2CC58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554962"/>
            <a:ext cx="72866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9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B8055-E2A9-4BBA-BD1B-74BE46A4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FCFE18A-F3D7-43E5-9650-B432F678F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338" y="120134"/>
            <a:ext cx="6505859" cy="66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0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A0670-98F2-4D9D-9E79-C7BC1546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7111C7A-0A52-4ACD-B005-D219ACE4A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63" y="609600"/>
            <a:ext cx="8596312" cy="24374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BF95D1-B66E-4C85-85E5-D1434A00F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44" y="3236668"/>
            <a:ext cx="59626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7723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4</Words>
  <Application>Microsoft Office PowerPoint</Application>
  <PresentationFormat>Широкоэкранный</PresentationFormat>
  <Paragraphs>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Аспект</vt:lpstr>
      <vt:lpstr>Проект WebServer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WebServer</dc:title>
  <dc:creator>Ильнур Аглямов</dc:creator>
  <cp:lastModifiedBy>Ильнур Аглямов</cp:lastModifiedBy>
  <cp:revision>2</cp:revision>
  <dcterms:created xsi:type="dcterms:W3CDTF">2019-03-10T19:46:55Z</dcterms:created>
  <dcterms:modified xsi:type="dcterms:W3CDTF">2019-03-10T20:07:08Z</dcterms:modified>
</cp:coreProperties>
</file>