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21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97B5-CD53-4045-9EAB-8675E61DEBFF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2F4-43B8-4444-AA47-B1745BCB38D5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EBDA-92E6-40EF-8B05-F511C7F9FEF3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470-A926-4F8F-B54B-9CD8FE1AE246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3AE-6942-4706-95D7-B941FA946658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E8E-F3D1-43D3-AA4E-AD1474DCFEA5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4977-84DE-42EE-A6BE-94658AD3A20A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78A-6273-4B7A-8481-BC3DC51245D3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314A-B21F-46BB-BE72-50070CD80ECC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3F01-2333-4625-81F9-3F061226A6CA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27E7-0EFF-4D9C-9765-9427F2C57259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D9E37C-E6FE-426E-AAEF-6A78AD0B3306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dirty="0"/>
              <a:t>SQL Server Data </a:t>
            </a:r>
            <a:r>
              <a:rPr lang="pl-PL" sz="2400" dirty="0" smtClean="0"/>
              <a:t>Tools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Generate Scripts </a:t>
            </a:r>
            <a:r>
              <a:rPr lang="pl-PL" sz="1600" b="1" dirty="0" smtClean="0"/>
              <a:t>…</a:t>
            </a:r>
            <a:endParaRPr lang="pl-PL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6251765" cy="527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2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SQL Server Data Tools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1302700"/>
            <a:ext cx="6353175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Create project: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11755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88391"/>
            <a:ext cx="6230343" cy="4811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SQL/S DB Project: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2148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6" y="993330"/>
            <a:ext cx="1810712" cy="4649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466" y="993330"/>
            <a:ext cx="4238695" cy="4649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Schema Compare: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44432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9349212" cy="1327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405" y="2469746"/>
            <a:ext cx="5077561" cy="3738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Schema Compare: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14307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7837780" cy="486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Compare &amp; Update: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37618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6" y="993330"/>
            <a:ext cx="7116860" cy="4814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Check Objects in the project: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932493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6238875" cy="3933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Alter objects in the DB, add new Schema/Table</a:t>
            </a:r>
            <a:r>
              <a:rPr lang="pl-PL" sz="1600" b="1" dirty="0" smtClean="0"/>
              <a:t>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33230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8053182" cy="4720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Compare &amp; Update</a:t>
            </a:r>
            <a:r>
              <a:rPr lang="pl-PL" sz="1600" b="1" dirty="0" smtClean="0"/>
              <a:t>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1904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Contoso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829" y="1123837"/>
            <a:ext cx="3509306" cy="4489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9268" y="1123837"/>
            <a:ext cx="3255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Task:</a:t>
            </a:r>
            <a:endParaRPr lang="pl-PL" sz="1600" b="1" dirty="0"/>
          </a:p>
          <a:p>
            <a:r>
              <a:rPr lang="pl-PL" sz="1600" dirty="0" smtClean="0"/>
              <a:t>Script database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5654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5979947" cy="4631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Script </a:t>
            </a:r>
            <a:r>
              <a:rPr lang="en-US" sz="1600" b="1" dirty="0" smtClean="0"/>
              <a:t>each Database</a:t>
            </a:r>
            <a:r>
              <a:rPr lang="pl-PL" sz="1600" b="1" dirty="0" smtClean="0"/>
              <a:t> Object separately: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815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6301259" cy="4836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Script </a:t>
            </a:r>
            <a:r>
              <a:rPr lang="en-US" sz="1600" b="1" dirty="0"/>
              <a:t>each Database</a:t>
            </a:r>
            <a:r>
              <a:rPr lang="pl-PL" sz="1600" b="1" dirty="0"/>
              <a:t> Object separately: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6236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Script </a:t>
            </a:r>
            <a:r>
              <a:rPr lang="en-US" sz="1600" b="1" dirty="0"/>
              <a:t>each Database</a:t>
            </a:r>
            <a:r>
              <a:rPr lang="pl-PL" sz="1600" b="1" dirty="0"/>
              <a:t> Object separately:</a:t>
            </a:r>
            <a:endParaRPr lang="pl-PL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6" y="993331"/>
            <a:ext cx="6024119" cy="4628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Generate Scripts </a:t>
            </a:r>
            <a:r>
              <a:rPr lang="pl-PL" sz="1600" b="1" dirty="0" smtClean="0"/>
              <a:t>…</a:t>
            </a:r>
            <a:endParaRPr lang="pl-PL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29"/>
            <a:ext cx="5385304" cy="515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9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Generate Scripts </a:t>
            </a:r>
            <a:r>
              <a:rPr lang="pl-PL" sz="1600" b="1" dirty="0" smtClean="0"/>
              <a:t>…</a:t>
            </a:r>
            <a:endParaRPr lang="pl-PL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5338560" cy="5003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4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Generate Scripts </a:t>
            </a:r>
            <a:r>
              <a:rPr lang="pl-PL" sz="1600" b="1" dirty="0" smtClean="0"/>
              <a:t>…</a:t>
            </a:r>
            <a:endParaRPr lang="pl-PL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5772124" cy="5413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9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9405" y="654776"/>
            <a:ext cx="504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Generate Scripts </a:t>
            </a:r>
            <a:r>
              <a:rPr lang="pl-PL" sz="1600" b="1" dirty="0" smtClean="0"/>
              <a:t>…</a:t>
            </a:r>
            <a:endParaRPr lang="pl-PL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5" y="993330"/>
            <a:ext cx="5585470" cy="5252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2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1203</TotalTime>
  <Words>158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 2</vt:lpstr>
      <vt:lpstr>Ramka</vt:lpstr>
      <vt:lpstr>Developing SQL Databases</vt:lpstr>
      <vt:lpstr>Contoso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Server Data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467</cp:revision>
  <dcterms:created xsi:type="dcterms:W3CDTF">2016-10-31T15:19:50Z</dcterms:created>
  <dcterms:modified xsi:type="dcterms:W3CDTF">2018-10-04T21:56:39Z</dcterms:modified>
</cp:coreProperties>
</file>