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97B5-CD53-4045-9EAB-8675E61DEBFF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2F4-43B8-4444-AA47-B1745BCB38D5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EBDA-92E6-40EF-8B05-F511C7F9FEF3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470-A926-4F8F-B54B-9CD8FE1AE246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3AE-6942-4706-95D7-B941FA946658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E8E-F3D1-43D3-AA4E-AD1474DCFEA5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4977-84DE-42EE-A6BE-94658AD3A20A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78A-6273-4B7A-8481-BC3DC51245D3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314A-B21F-46BB-BE72-50070CD80ECC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3F01-2333-4625-81F9-3F061226A6CA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27E7-0EFF-4D9C-9765-9427F2C57259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D9E37C-E6FE-426E-AAEF-6A78AD0B3306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Intro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2" descr="Obraz moÅ¼e zawieraÄ: 1 osoba, uÅmiecha siÄ">
            <a:extLst>
              <a:ext uri="{FF2B5EF4-FFF2-40B4-BE49-F238E27FC236}">
                <a16:creationId xmlns="" xmlns:a16="http://schemas.microsoft.com/office/drawing/2014/main" id="{59F475D3-B464-481B-9197-2DBADE7E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488" y="1123837"/>
            <a:ext cx="1836646" cy="18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69267" y="1123837"/>
            <a:ext cx="676486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/>
              <a:t>Tomasz Kostyrka</a:t>
            </a:r>
          </a:p>
          <a:p>
            <a:pPr lvl="1"/>
            <a:r>
              <a:rPr lang="pl-PL" sz="1600" dirty="0"/>
              <a:t>Senior BI Developer </a:t>
            </a:r>
            <a:r>
              <a:rPr lang="pl-PL" sz="1600" dirty="0" smtClean="0"/>
              <a:t>@ProDataConsult</a:t>
            </a:r>
            <a:endParaRPr lang="pl-PL" sz="1600" dirty="0"/>
          </a:p>
          <a:p>
            <a:pPr lvl="1"/>
            <a:r>
              <a:rPr lang="pl-PL" sz="1600" dirty="0"/>
              <a:t>Assistant </a:t>
            </a:r>
            <a:r>
              <a:rPr lang="pl-PL" sz="1600" dirty="0" smtClean="0"/>
              <a:t>@WSEI</a:t>
            </a:r>
            <a:endParaRPr lang="pl-PL" sz="1600" dirty="0"/>
          </a:p>
          <a:p>
            <a:pPr lvl="1"/>
            <a:endParaRPr lang="pl-PL" sz="1600" dirty="0"/>
          </a:p>
          <a:p>
            <a:pPr lvl="1"/>
            <a:r>
              <a:rPr lang="pl-PL" sz="1600" dirty="0" smtClean="0"/>
              <a:t>tomek.kostyrka@gmail.com</a:t>
            </a:r>
          </a:p>
          <a:p>
            <a:pPr lvl="1"/>
            <a:r>
              <a:rPr lang="pl-PL" sz="1600" dirty="0" smtClean="0"/>
              <a:t>tkostyrka@wsei.edu.pl</a:t>
            </a:r>
          </a:p>
          <a:p>
            <a:pPr lvl="1"/>
            <a:r>
              <a:rPr lang="pl-PL" sz="1600" dirty="0" smtClean="0"/>
              <a:t>github.com/TKostyrkaWSEI</a:t>
            </a:r>
            <a:endParaRPr lang="pl-PL" sz="1600" dirty="0"/>
          </a:p>
          <a:p>
            <a:endParaRPr lang="pl-PL" sz="1600" b="1" dirty="0" smtClean="0"/>
          </a:p>
          <a:p>
            <a:r>
              <a:rPr lang="pl-PL" sz="1600" b="1" dirty="0"/>
              <a:t>Projektowanie i eksploatacja baz danych (T-SQL</a:t>
            </a:r>
            <a:r>
              <a:rPr lang="pl-PL" sz="1600" b="1" dirty="0" smtClean="0"/>
              <a:t>)</a:t>
            </a:r>
          </a:p>
          <a:p>
            <a:pPr lvl="1"/>
            <a:r>
              <a:rPr lang="pl-PL" sz="1600" dirty="0" smtClean="0"/>
              <a:t>ECTS: 4</a:t>
            </a:r>
          </a:p>
          <a:p>
            <a:pPr lvl="1"/>
            <a:r>
              <a:rPr lang="pl-PL" sz="1600" dirty="0" smtClean="0"/>
              <a:t>Konwersatoria: 12h</a:t>
            </a:r>
          </a:p>
          <a:p>
            <a:pPr lvl="1"/>
            <a:r>
              <a:rPr lang="pl-PL" sz="1600" dirty="0" smtClean="0"/>
              <a:t>Laboratoria: </a:t>
            </a:r>
            <a:r>
              <a:rPr lang="pl-PL" sz="1600" dirty="0" smtClean="0"/>
              <a:t>8h</a:t>
            </a:r>
          </a:p>
          <a:p>
            <a:pPr lvl="1"/>
            <a:endParaRPr lang="pl-PL" sz="1600" dirty="0"/>
          </a:p>
          <a:p>
            <a:r>
              <a:rPr lang="pl-PL" sz="1600" b="1" dirty="0" smtClean="0"/>
              <a:t>Konsultacje</a:t>
            </a:r>
          </a:p>
          <a:p>
            <a:r>
              <a:rPr lang="pl-PL" sz="1600" dirty="0"/>
              <a:t>	wizytówka https://e.wsei.edu.pl</a:t>
            </a:r>
            <a:r>
              <a:rPr lang="pl-PL" sz="1600" dirty="0" smtClean="0"/>
              <a:t>/</a:t>
            </a:r>
          </a:p>
          <a:p>
            <a:r>
              <a:rPr lang="pl-PL" sz="1600" dirty="0"/>
              <a:t>	</a:t>
            </a:r>
            <a:r>
              <a:rPr lang="pl-PL" sz="1600" dirty="0" smtClean="0"/>
              <a:t>ustalane indywidualne po wcześniejszym uzgodnieniu (mail)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5688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Developing SQL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69267" y="1123837"/>
            <a:ext cx="67648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Materiały </a:t>
            </a:r>
            <a:r>
              <a:rPr lang="pl-PL" sz="1600" b="1" dirty="0"/>
              <a:t>do zajęć:</a:t>
            </a:r>
          </a:p>
          <a:p>
            <a:r>
              <a:rPr lang="pl-PL" sz="1600" dirty="0"/>
              <a:t>	github.com/TKostyrkaWSEI/70762DevSQLDB</a:t>
            </a:r>
          </a:p>
          <a:p>
            <a:endParaRPr lang="pl-PL" sz="1600" b="1" dirty="0"/>
          </a:p>
          <a:p>
            <a:r>
              <a:rPr lang="pl-PL" sz="1600" b="1" dirty="0" smtClean="0"/>
              <a:t>Zwolnienie:</a:t>
            </a:r>
          </a:p>
          <a:p>
            <a:r>
              <a:rPr lang="pl-PL" sz="1600" b="1" dirty="0"/>
              <a:t>	</a:t>
            </a:r>
            <a:r>
              <a:rPr lang="pl-PL" sz="1600" dirty="0" smtClean="0"/>
              <a:t>MCP Exam 70-762</a:t>
            </a:r>
          </a:p>
          <a:p>
            <a:r>
              <a:rPr lang="pl-PL" sz="1600" dirty="0"/>
              <a:t>	https://</a:t>
            </a:r>
            <a:r>
              <a:rPr lang="pl-PL" sz="1600" dirty="0" smtClean="0"/>
              <a:t>www.microsoft.com/en-us/learning/exam-70-762.aspx</a:t>
            </a:r>
          </a:p>
          <a:p>
            <a:endParaRPr lang="pl-PL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1600" dirty="0" smtClean="0"/>
              <a:t>60% - 3.0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1600" dirty="0" smtClean="0"/>
              <a:t>65% - 4.0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1600" dirty="0" smtClean="0"/>
              <a:t>70% - 5.0</a:t>
            </a:r>
          </a:p>
          <a:p>
            <a:endParaRPr lang="pl-PL" sz="1600" b="1" dirty="0" smtClean="0"/>
          </a:p>
          <a:p>
            <a:r>
              <a:rPr lang="pl-PL" sz="1600" b="1" dirty="0" smtClean="0"/>
              <a:t>Podręcznik:</a:t>
            </a:r>
          </a:p>
          <a:p>
            <a:r>
              <a:rPr lang="pl-PL" sz="1600" b="1" dirty="0"/>
              <a:t>	</a:t>
            </a:r>
            <a:endParaRPr lang="pl-PL" sz="1600" b="1" dirty="0" smtClean="0"/>
          </a:p>
          <a:p>
            <a:r>
              <a:rPr lang="pl-PL" sz="1600" b="1" dirty="0" smtClean="0"/>
              <a:t>	</a:t>
            </a:r>
            <a:r>
              <a:rPr lang="pl-PL" sz="1600" dirty="0"/>
              <a:t>Exam Ref 70-762 </a:t>
            </a:r>
            <a:endParaRPr lang="pl-PL" sz="1600" dirty="0" smtClean="0"/>
          </a:p>
          <a:p>
            <a:r>
              <a:rPr lang="pl-PL" sz="1600" dirty="0"/>
              <a:t>	</a:t>
            </a:r>
            <a:r>
              <a:rPr lang="pl-PL" sz="1600" dirty="0" smtClean="0"/>
              <a:t>Developing </a:t>
            </a:r>
            <a:r>
              <a:rPr lang="pl-PL" sz="1600" dirty="0"/>
              <a:t>SQL </a:t>
            </a:r>
            <a:r>
              <a:rPr lang="pl-PL" sz="1600" dirty="0" smtClean="0"/>
              <a:t>Databases</a:t>
            </a:r>
            <a:endParaRPr lang="pl-PL" sz="1600" b="1" dirty="0"/>
          </a:p>
        </p:txBody>
      </p:sp>
      <p:pic>
        <p:nvPicPr>
          <p:cNvPr id="1026" name="Picture 2" descr="Znalezione obrazy dla zapytania developing sql databases 70-7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226" y="2997996"/>
            <a:ext cx="2467908" cy="3011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Developing SQL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69267" y="1123837"/>
            <a:ext cx="67648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I </a:t>
            </a:r>
            <a:r>
              <a:rPr lang="pl-PL" sz="1600" b="1" dirty="0"/>
              <a:t>termin:</a:t>
            </a:r>
          </a:p>
          <a:p>
            <a:r>
              <a:rPr lang="pl-PL" sz="1600" b="1" dirty="0"/>
              <a:t>	</a:t>
            </a:r>
            <a:r>
              <a:rPr lang="pl-PL" sz="1600" dirty="0"/>
              <a:t>Kolokwium (zakres materiału – WdBD MTA 90-364)			 </a:t>
            </a:r>
          </a:p>
          <a:p>
            <a:pPr lvl="1"/>
            <a:r>
              <a:rPr lang="pl-PL" sz="1600" dirty="0"/>
              <a:t>Projekt zaliczeniowy (praca podczas zajeć, obrona)</a:t>
            </a:r>
          </a:p>
          <a:p>
            <a:endParaRPr lang="pl-PL" sz="1600" dirty="0"/>
          </a:p>
          <a:p>
            <a:r>
              <a:rPr lang="pl-PL" sz="1600" b="1" dirty="0" smtClean="0"/>
              <a:t>II </a:t>
            </a:r>
            <a:r>
              <a:rPr lang="pl-PL" sz="1600" b="1" dirty="0"/>
              <a:t>termin:</a:t>
            </a:r>
          </a:p>
          <a:p>
            <a:r>
              <a:rPr lang="pl-PL" sz="1600" b="1" dirty="0"/>
              <a:t>	</a:t>
            </a:r>
            <a:r>
              <a:rPr lang="pl-PL" sz="1600" dirty="0"/>
              <a:t>Kolokwium poprawkowe			 </a:t>
            </a:r>
          </a:p>
          <a:p>
            <a:r>
              <a:rPr lang="pl-PL" sz="1600" b="1" dirty="0"/>
              <a:t>	</a:t>
            </a:r>
            <a:r>
              <a:rPr lang="pl-PL" sz="1600" dirty="0"/>
              <a:t>Projekt zaliczeniowy (obrona)</a:t>
            </a:r>
            <a:endParaRPr lang="pl-PL" sz="1600" b="1" dirty="0"/>
          </a:p>
          <a:p>
            <a:r>
              <a:rPr lang="pl-PL" sz="1600" dirty="0"/>
              <a:t>	</a:t>
            </a:r>
          </a:p>
          <a:p>
            <a:endParaRPr lang="pl-PL" sz="1600" b="1" dirty="0"/>
          </a:p>
          <a:p>
            <a:endParaRPr lang="pl-PL" sz="16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pl-PL" dirty="0" smtClean="0"/>
              <a:t>Zaliczenie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26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Developing SQL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69267" y="1123837"/>
            <a:ext cx="676486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dirty="0" smtClean="0"/>
              <a:t>SQL Server 2016/2017 Developer Edition</a:t>
            </a:r>
          </a:p>
          <a:p>
            <a:r>
              <a:rPr lang="pl-PL" sz="1600" dirty="0"/>
              <a:t>https://</a:t>
            </a:r>
            <a:r>
              <a:rPr lang="pl-PL" sz="1600" dirty="0" smtClean="0"/>
              <a:t>www.microsoft.com/en-us/sql-server/sql-server-downloads</a:t>
            </a:r>
            <a:endParaRPr lang="pl-PL" sz="1600" dirty="0"/>
          </a:p>
          <a:p>
            <a:endParaRPr lang="pl-PL" sz="1600" b="1" dirty="0"/>
          </a:p>
          <a:p>
            <a:r>
              <a:rPr lang="pl-PL" sz="1600" b="1" dirty="0"/>
              <a:t>SQL Server Management Studio v.17+</a:t>
            </a:r>
          </a:p>
          <a:p>
            <a:r>
              <a:rPr lang="pl-PL" sz="1600" dirty="0"/>
              <a:t>https://docs.microsoft.com/en-us/sql/ssms/download-sql-server-management-studio-ssms?view=sql-server-2017</a:t>
            </a:r>
          </a:p>
          <a:p>
            <a:endParaRPr lang="pl-PL" sz="1600" b="1" dirty="0" smtClean="0"/>
          </a:p>
          <a:p>
            <a:r>
              <a:rPr lang="pl-PL" sz="1600" b="1" dirty="0" smtClean="0"/>
              <a:t>Visual Studio 2017 Community</a:t>
            </a:r>
            <a:endParaRPr lang="pl-PL" sz="1600" dirty="0" smtClean="0"/>
          </a:p>
          <a:p>
            <a:r>
              <a:rPr lang="pl-PL" sz="1600" dirty="0"/>
              <a:t>https://</a:t>
            </a:r>
            <a:r>
              <a:rPr lang="pl-PL" sz="1600" dirty="0" smtClean="0"/>
              <a:t>docs.microsoft.com/pl-pl/visualstudio/releasenotes/vs2017-relnotes</a:t>
            </a:r>
          </a:p>
          <a:p>
            <a:endParaRPr lang="pl-PL" sz="1600" b="1" dirty="0" smtClean="0"/>
          </a:p>
          <a:p>
            <a:r>
              <a:rPr lang="pl-PL" sz="1600" b="1" dirty="0" smtClean="0"/>
              <a:t>SQL Server Data Tools</a:t>
            </a:r>
          </a:p>
          <a:p>
            <a:r>
              <a:rPr lang="pl-PL" sz="1600" dirty="0"/>
              <a:t>https://docs.microsoft.com/en-us/sql/ssdt/sql-server-data-tools?view=sql-server-2017</a:t>
            </a:r>
            <a:endParaRPr lang="pl-PL" sz="1600" dirty="0" smtClean="0"/>
          </a:p>
          <a:p>
            <a:r>
              <a:rPr lang="pl-PL" sz="1600" dirty="0"/>
              <a:t>	</a:t>
            </a:r>
          </a:p>
          <a:p>
            <a:r>
              <a:rPr lang="pl-PL" sz="1600" b="1" dirty="0"/>
              <a:t>GitHub</a:t>
            </a:r>
          </a:p>
          <a:p>
            <a:r>
              <a:rPr lang="pl-PL" sz="1600" dirty="0"/>
              <a:t>https://github.com/</a:t>
            </a:r>
          </a:p>
          <a:p>
            <a:endParaRPr lang="pl-PL" sz="1600" b="1" dirty="0" smtClean="0"/>
          </a:p>
          <a:p>
            <a:r>
              <a:rPr lang="pl-PL" sz="1600" b="1" dirty="0" smtClean="0"/>
              <a:t>Azure DevOps (nieobowiązkowe)</a:t>
            </a:r>
            <a:endParaRPr lang="pl-PL" sz="1600" b="1" dirty="0"/>
          </a:p>
          <a:p>
            <a:r>
              <a:rPr lang="pl-PL" sz="1600" dirty="0"/>
              <a:t>https://dev.azure.com</a:t>
            </a:r>
            <a:endParaRPr lang="pl-PL" sz="16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51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1109</TotalTime>
  <Words>91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 2</vt:lpstr>
      <vt:lpstr>Ramka</vt:lpstr>
      <vt:lpstr>Developing SQL Databases</vt:lpstr>
      <vt:lpstr>PowerPoint Presentation</vt:lpstr>
      <vt:lpstr>PowerPoint Presentation</vt:lpstr>
      <vt:lpstr>Zaliczenie</vt:lpstr>
      <vt:lpstr>Narzędzia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401</cp:revision>
  <dcterms:created xsi:type="dcterms:W3CDTF">2016-10-31T15:19:50Z</dcterms:created>
  <dcterms:modified xsi:type="dcterms:W3CDTF">2018-10-04T22:40:18Z</dcterms:modified>
</cp:coreProperties>
</file>