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/>
              <a:t>SQL Server Data </a:t>
            </a:r>
            <a:r>
              <a:rPr lang="pl-PL" sz="2400" dirty="0" smtClean="0"/>
              <a:t>Tools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6251765" cy="527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2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Server Data Tools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1302700"/>
            <a:ext cx="635317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Create project: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1755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88391"/>
            <a:ext cx="6230343" cy="4811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SQL/S DB Project: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2148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6" y="993330"/>
            <a:ext cx="1810712" cy="4649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66" y="993330"/>
            <a:ext cx="4238695" cy="4649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Schema Compare: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44432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9349212" cy="1327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05" y="2469746"/>
            <a:ext cx="5077561" cy="3738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Schema Compare: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430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7837780" cy="486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Compare &amp; Update: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37618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6" y="993330"/>
            <a:ext cx="7116860" cy="4814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Check Objects in the project: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93249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6238875" cy="393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Alter objects in the DB, add new Schema/Table: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33230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8053182" cy="47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Compare &amp; Update: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904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Contoso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9" y="1123837"/>
            <a:ext cx="3509306" cy="4489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9268" y="1123837"/>
            <a:ext cx="325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Task:</a:t>
            </a:r>
            <a:endParaRPr lang="pl-PL" sz="1600" b="1" dirty="0"/>
          </a:p>
          <a:p>
            <a:r>
              <a:rPr lang="pl-PL" sz="1600" dirty="0" smtClean="0"/>
              <a:t>Script database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654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979947" cy="463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Script </a:t>
            </a:r>
            <a:r>
              <a:rPr lang="en-US" sz="1600" b="1" dirty="0" smtClean="0"/>
              <a:t>each Database</a:t>
            </a:r>
            <a:r>
              <a:rPr lang="pl-PL" sz="1600" b="1" dirty="0" smtClean="0"/>
              <a:t> Object separately: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15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6301259" cy="4836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Script </a:t>
            </a:r>
            <a:r>
              <a:rPr lang="en-US" sz="1600" b="1" dirty="0"/>
              <a:t>each Database</a:t>
            </a:r>
            <a:r>
              <a:rPr lang="pl-PL" sz="1600" b="1" dirty="0"/>
              <a:t> Object separately: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6236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Script </a:t>
            </a:r>
            <a:r>
              <a:rPr lang="en-US" sz="1600" b="1" dirty="0"/>
              <a:t>each Database</a:t>
            </a:r>
            <a:r>
              <a:rPr lang="pl-PL" sz="1600" b="1" dirty="0"/>
              <a:t> Object separately:</a:t>
            </a:r>
            <a:endParaRPr lang="pl-PL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6" y="993331"/>
            <a:ext cx="6024119" cy="462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29"/>
            <a:ext cx="5385304" cy="515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9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338560" cy="5003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4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772124" cy="541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9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585470" cy="525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1208</TotalTime>
  <Words>158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 2</vt:lpstr>
      <vt:lpstr>Ramka</vt:lpstr>
      <vt:lpstr>Developing SQL Databases</vt:lpstr>
      <vt:lpstr>Contoso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Server Data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467</cp:revision>
  <dcterms:created xsi:type="dcterms:W3CDTF">2016-10-31T15:19:50Z</dcterms:created>
  <dcterms:modified xsi:type="dcterms:W3CDTF">2018-10-14T19:41:15Z</dcterms:modified>
</cp:coreProperties>
</file>