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8"/>
  </p:notesMasterIdLst>
  <p:sldIdLst>
    <p:sldId id="256" r:id="rId2"/>
    <p:sldId id="300" r:id="rId3"/>
    <p:sldId id="311" r:id="rId4"/>
    <p:sldId id="305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5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85D-4B57-472C-8DD4-FDA669F5C89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AE37-9079-4276-8056-E7DE6B67591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3C7E-64A3-4656-84AA-269A7B32C9FE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2DCA-6B5C-4D3D-B0DA-9A98461CE37D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70FF-3CA4-4967-90AE-7816CB21DF6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C44E-7A59-485F-A2DA-EEE6941FE8C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5CE1-7949-43C3-A6B5-483F2AECF10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C5C9-749C-44F2-8F80-026C40C9EA6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5BC2-3C2E-4301-BA61-27B900D06E4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C5-AB0D-4F8E-9242-1F2EE597993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0F32-51BC-427C-9563-5BF865B9AF76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30105-FBDA-4FAB-AF39-847AB6691494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Stored Procedures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767088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Stored</a:t>
            </a:r>
            <a:r>
              <a:rPr lang="pl-PL" sz="2800" b="1" dirty="0"/>
              <a:t> </a:t>
            </a:r>
            <a:r>
              <a:rPr lang="pl-PL" sz="2800" b="1" dirty="0" err="1"/>
              <a:t>Procedures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Stored procedures are routines that reside in a database and encapsulate code.</a:t>
            </a:r>
          </a:p>
          <a:p>
            <a:endParaRPr lang="en-US" dirty="0"/>
          </a:p>
          <a:p>
            <a:r>
              <a:rPr lang="en-US" dirty="0"/>
              <a:t>A T-SQL stored procedure consists of a </a:t>
            </a:r>
            <a:r>
              <a:rPr lang="en-US" b="1" dirty="0">
                <a:highlight>
                  <a:srgbClr val="FFFF00"/>
                </a:highlight>
              </a:rPr>
              <a:t>single batch </a:t>
            </a:r>
            <a:r>
              <a:rPr lang="en-US" dirty="0"/>
              <a:t>of T-SQL code. Stored procedures have a</a:t>
            </a:r>
          </a:p>
          <a:p>
            <a:r>
              <a:rPr lang="en-US" dirty="0"/>
              <a:t>number of important features, such as the following:</a:t>
            </a:r>
            <a:endParaRPr lang="pl-PL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can be called from T-SQL code by using the EXECUTE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You can pass data to them through </a:t>
            </a:r>
            <a:r>
              <a:rPr lang="en-US" b="1" dirty="0">
                <a:highlight>
                  <a:srgbClr val="FFFF00"/>
                </a:highlight>
              </a:rPr>
              <a:t>input parameters</a:t>
            </a:r>
            <a:r>
              <a:rPr lang="en-US" dirty="0"/>
              <a:t>, and receive data back through</a:t>
            </a:r>
            <a:r>
              <a:rPr lang="pl-PL" dirty="0"/>
              <a:t> </a:t>
            </a:r>
            <a:r>
              <a:rPr lang="en-US" b="1" dirty="0">
                <a:highlight>
                  <a:srgbClr val="FFFF00"/>
                </a:highlight>
              </a:rPr>
              <a:t>output parameters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can </a:t>
            </a:r>
            <a:r>
              <a:rPr lang="en-US" b="1" dirty="0">
                <a:highlight>
                  <a:srgbClr val="FFFF00"/>
                </a:highlight>
              </a:rPr>
              <a:t>return result sets </a:t>
            </a:r>
            <a:r>
              <a:rPr lang="en-US" dirty="0"/>
              <a:t>of queries to the client application.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can </a:t>
            </a:r>
            <a:r>
              <a:rPr lang="en-US" b="1" dirty="0">
                <a:highlight>
                  <a:srgbClr val="FFFF00"/>
                </a:highlight>
              </a:rPr>
              <a:t>modify data </a:t>
            </a:r>
            <a:r>
              <a:rPr lang="en-US" dirty="0"/>
              <a:t>in tables.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They can </a:t>
            </a:r>
            <a:r>
              <a:rPr lang="en-US" b="1" dirty="0">
                <a:highlight>
                  <a:srgbClr val="FFFF00"/>
                </a:highlight>
              </a:rPr>
              <a:t>create, alter, and drop tables and indexes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7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Stored</a:t>
            </a:r>
            <a:r>
              <a:rPr lang="pl-PL" sz="2800" b="1" dirty="0"/>
              <a:t> </a:t>
            </a:r>
            <a:r>
              <a:rPr lang="pl-PL" sz="2800" b="1" dirty="0" err="1"/>
              <a:t>Procedures</a:t>
            </a:r>
            <a:r>
              <a:rPr lang="pl-PL" sz="2800" b="1" dirty="0"/>
              <a:t> - </a:t>
            </a:r>
            <a:r>
              <a:rPr lang="pl-PL" sz="2800" b="1" dirty="0" err="1"/>
              <a:t>Advantages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Using T-SQL stored procedures in a SQL Server database has a number of advantages, such</a:t>
            </a:r>
          </a:p>
          <a:p>
            <a:r>
              <a:rPr lang="en-US" dirty="0"/>
              <a:t>as the following:</a:t>
            </a:r>
            <a:endParaRPr lang="pl-PL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>
                <a:highlight>
                  <a:srgbClr val="FFFF00"/>
                </a:highlight>
              </a:rPr>
              <a:t>encapsulate T-SQL </a:t>
            </a: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single stored procedure can be called from many places, and with parameters that adapt the code to different initial conditions.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>
                <a:highlight>
                  <a:srgbClr val="FFFF00"/>
                </a:highlight>
              </a:rPr>
              <a:t>make a database more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Rather than give the user access to database tables directly, you can grant permissions to a stored procedure.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present a more versatile data access layer to users and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stored procedure allows the user to bypass complex logic to get desired results.</a:t>
            </a:r>
          </a:p>
          <a:p>
            <a:endParaRPr lang="en-US" dirty="0"/>
          </a:p>
          <a:p>
            <a:r>
              <a:rPr lang="en-US" dirty="0"/>
              <a:t>To help </a:t>
            </a:r>
            <a:r>
              <a:rPr lang="en-US" b="1" dirty="0">
                <a:highlight>
                  <a:srgbClr val="FFFF00"/>
                </a:highlight>
              </a:rPr>
              <a:t>improve performance </a:t>
            </a:r>
            <a:r>
              <a:rPr lang="en-US" dirty="0"/>
              <a:t>by creating execution plans that can be reused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passing in parameters, you can reuse the cached plan of a stored procedure for many different parameter values, preventing the need to recompile the T-SQL code.</a:t>
            </a: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699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SP </a:t>
            </a:r>
            <a:r>
              <a:rPr lang="pl-PL" sz="2800" b="1" dirty="0" err="1"/>
              <a:t>Limitations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Stored procedures can be used for encapsulating application logic that deals with data, and for administrative functions such as backup and restore. In fact, almost all T-SQL statements can be included in a stored procedure. </a:t>
            </a:r>
            <a:endParaRPr lang="pl-PL" dirty="0"/>
          </a:p>
          <a:p>
            <a:endParaRPr lang="pl-PL" dirty="0"/>
          </a:p>
          <a:p>
            <a:r>
              <a:rPr lang="en-US" dirty="0"/>
              <a:t>However, keep the following in mind:</a:t>
            </a:r>
            <a:endParaRPr lang="pl-PL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You cannot use the USE </a:t>
            </a:r>
            <a:r>
              <a:rPr lang="en-US" dirty="0"/>
              <a:t>&lt;database name&gt;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You cannot use</a:t>
            </a:r>
            <a:r>
              <a:rPr lang="en-US" dirty="0"/>
              <a:t> CREATE AGGREGATE, RULE, DEFAULT, CREATE, FUNCTION, TRIGGER, PROCEDURE, or VIEW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</a:rPr>
              <a:t>You can create</a:t>
            </a:r>
            <a:r>
              <a:rPr lang="en-US" dirty="0"/>
              <a:t>, alter, and drop a table and an index by using the CREATE, ALTER, and DROP statements.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419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PARAMETERS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You can write either CREATE PROCEDURE or use the abbreviation CREATE PROC when</a:t>
            </a:r>
          </a:p>
          <a:p>
            <a:r>
              <a:rPr lang="en-US" dirty="0"/>
              <a:t>creating the stored procedure. Then you must follow with the stored procedure name.</a:t>
            </a:r>
          </a:p>
          <a:p>
            <a:r>
              <a:rPr lang="en-US" dirty="0"/>
              <a:t>Note the following regarding stored procedure parameters:</a:t>
            </a:r>
            <a:endParaRPr lang="pl-PL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don't have to put parameters in a stored procedure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Parameters can be required or optional.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do not provide a default initialization, the parameter is required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do provide a default initialization, the parameter is optional</a:t>
            </a:r>
            <a:r>
              <a:rPr lang="pl-P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Stored procedure parameters are treated as variables for the rest of the procedure.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initialize the parameter values in the same way that you can with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OUTPUT keyword specifies a special parameter that returns values back to the caller.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parameters are always optional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AS command is required after the list of the parameters.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73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OTHER </a:t>
            </a:r>
            <a:r>
              <a:rPr lang="pl-PL" sz="2800" b="1" dirty="0" err="1"/>
              <a:t>options</a:t>
            </a:r>
            <a:endParaRPr lang="en-US" sz="2800" b="1" dirty="0"/>
          </a:p>
          <a:p>
            <a:endParaRPr lang="en-US" dirty="0"/>
          </a:p>
          <a:p>
            <a:r>
              <a:rPr lang="en-US" b="1" dirty="0"/>
              <a:t>BEGIN/END</a:t>
            </a:r>
          </a:p>
          <a:p>
            <a:pPr lvl="1"/>
            <a:r>
              <a:rPr lang="en-US" dirty="0"/>
              <a:t>You can surround the code in a stored procedure by using a BEGIN/END block. Though this is not required, using a BEGIN/END block can help clarify the code.</a:t>
            </a:r>
          </a:p>
          <a:p>
            <a:endParaRPr lang="en-US" dirty="0"/>
          </a:p>
          <a:p>
            <a:r>
              <a:rPr lang="en-US" b="1" dirty="0"/>
              <a:t>SET NOCOUNT ON</a:t>
            </a:r>
          </a:p>
          <a:p>
            <a:pPr lvl="1"/>
            <a:r>
              <a:rPr lang="en-US" dirty="0"/>
              <a:t>You can embed the setting of NOCOUNT to ON inside the stored procedure to remove messages like (3 row(s) affected) being returned every time the procedure executes.</a:t>
            </a:r>
          </a:p>
          <a:p>
            <a:endParaRPr lang="en-US" dirty="0"/>
          </a:p>
          <a:p>
            <a:r>
              <a:rPr lang="en-US" b="1" dirty="0"/>
              <a:t>RETURN and Return Codes</a:t>
            </a:r>
          </a:p>
          <a:p>
            <a:pPr lvl="1"/>
            <a:r>
              <a:rPr lang="en-US" dirty="0"/>
              <a:t>A stored procedure ends when the T-SQL batch ends, but you can cause the procedure to exit at any point by using the RETURN command. You can use more than one RETURN command in a procedure. RETURN stops the execution of the procedure and returns control back to the caller. Statements after the RETURN statement are not executed.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646997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1907</TotalTime>
  <Words>662</Words>
  <Application>Microsoft Office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515</cp:revision>
  <dcterms:created xsi:type="dcterms:W3CDTF">2016-10-31T15:19:50Z</dcterms:created>
  <dcterms:modified xsi:type="dcterms:W3CDTF">2018-10-16T20:30:30Z</dcterms:modified>
</cp:coreProperties>
</file>