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4"/>
  </p:notesMasterIdLst>
  <p:sldIdLst>
    <p:sldId id="256" r:id="rId2"/>
    <p:sldId id="32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36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86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8B5-492C-4784-BDC1-82BF19759CE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A85-7ED8-40F6-83B6-2D6D4488CDCD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9F79-81C5-4D9A-B768-E4326FCB01EC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E8BD-FD84-4146-AB41-5ADDF4A72D4C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6A9A-51DF-4E34-B458-1EF5B1BB85A1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637-CFAC-455E-8A1F-8F71CDE24713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A014-90A8-4BCA-9E97-A262B7D5C94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74A-A950-4088-858B-B8F5F3A343D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39A0-E1BA-49A1-87C7-7E8253D6D7BD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2707-BB22-4B5F-B9AA-42B2E998071C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C293-BFE3-4463-9B07-AF47DCBEC05F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C3A431-7A4B-44BF-9E9C-CD961A3B809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Columnstore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1087264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Columnstore</a:t>
            </a:r>
            <a:r>
              <a:rPr lang="pl-PL" sz="3200" b="1" dirty="0"/>
              <a:t> Index</a:t>
            </a:r>
          </a:p>
          <a:p>
            <a:pPr lvl="1"/>
            <a:endParaRPr lang="pl-PL" dirty="0"/>
          </a:p>
          <a:p>
            <a:pPr lvl="1"/>
            <a:r>
              <a:rPr lang="en-US" dirty="0"/>
              <a:t>A </a:t>
            </a:r>
            <a:r>
              <a:rPr lang="en-US" dirty="0" err="1"/>
              <a:t>columnstore</a:t>
            </a:r>
            <a:r>
              <a:rPr lang="en-US" dirty="0"/>
              <a:t> index is a technology for storing, retrieving and managing data by using a columnar data format, called a </a:t>
            </a:r>
            <a:r>
              <a:rPr lang="en-US" dirty="0" err="1"/>
              <a:t>columnstore</a:t>
            </a:r>
            <a:r>
              <a:rPr lang="en-US" dirty="0"/>
              <a:t>. SQL Server supports both clustered and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</a:t>
            </a:r>
            <a:r>
              <a:rPr lang="en-US" dirty="0"/>
              <a:t> indexes. Both use the same in-memory </a:t>
            </a:r>
            <a:r>
              <a:rPr lang="en-US" dirty="0" err="1"/>
              <a:t>columnstore</a:t>
            </a:r>
            <a:r>
              <a:rPr lang="en-US" dirty="0"/>
              <a:t> technology, but they do have differences in purpose and in features they support.</a:t>
            </a:r>
            <a:endParaRPr lang="en-GB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28C02033-601E-456E-AE43-977FA6201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62" y="3286650"/>
            <a:ext cx="5972175" cy="2562225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xmlns="" id="{360328A6-3AD0-4E07-A94A-C9B3E184DEFC}"/>
              </a:ext>
            </a:extLst>
          </p:cNvPr>
          <p:cNvSpPr/>
          <p:nvPr/>
        </p:nvSpPr>
        <p:spPr>
          <a:xfrm>
            <a:off x="604007" y="2632500"/>
            <a:ext cx="50166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Columnstore</a:t>
            </a:r>
            <a:r>
              <a:rPr lang="en-US" dirty="0"/>
              <a:t> indexes work well for mostly read-only queries that perform analysis on large data sets. Often, these are queries for data warehousing workloads.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Columnstore</a:t>
            </a:r>
            <a:r>
              <a:rPr lang="en-US" dirty="0"/>
              <a:t> indexes give high performance gains for queries that use full table scans, and are not well-suited for queries that seek into the data, searching for a particular value.</a:t>
            </a:r>
            <a:endParaRPr lang="en-GB" dirty="0"/>
          </a:p>
        </p:txBody>
      </p:sp>
      <p:sp>
        <p:nvSpPr>
          <p:cNvPr id="10" name="Symbol zastępczy stopki 11">
            <a:extLst>
              <a:ext uri="{FF2B5EF4-FFF2-40B4-BE49-F238E27FC236}">
                <a16:creationId xmlns:a16="http://schemas.microsoft.com/office/drawing/2014/main" xmlns="" id="{F23DABD2-0B96-4BA7-8FAE-AB4DFE0C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7763541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1222</TotalTime>
  <Words>125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</vt:lpstr>
      <vt:lpstr>Wingdings 2</vt:lpstr>
      <vt:lpstr>Ramka</vt:lpstr>
      <vt:lpstr>Developing SQL Databases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451</cp:revision>
  <dcterms:created xsi:type="dcterms:W3CDTF">2016-10-31T15:19:50Z</dcterms:created>
  <dcterms:modified xsi:type="dcterms:W3CDTF">2018-10-05T12:38:45Z</dcterms:modified>
</cp:coreProperties>
</file>