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03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29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ek" initials="T" lastIdx="1" clrIdx="0">
    <p:extLst>
      <p:ext uri="{19B8F6BF-5375-455C-9EA6-DF929625EA0E}">
        <p15:presenceInfo xmlns:p15="http://schemas.microsoft.com/office/powerpoint/2012/main" userId="Tome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Styl jasny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Styl jasny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EBBBCC-DAD2-459C-BE2E-F6DE35CF9A28}" styleName="Styl ciemny 2 - Akcent 3/Ak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Styl ciemny 2 - Akcent 1/Ak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Styl ciemny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Styl jasny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 z motywem 1 — Ak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yl z motywem 1 — Ak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Styl z motywem 1 — Ak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Styl jasny 1 — Ak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Styl jasny 1 — Ak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Styl jasny 1 — Ak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yl jasny 3 — Ak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Styl pośredni 1 — Ak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Styl pośredni 3 — Ak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8" y="246"/>
      </p:cViewPr>
      <p:guideLst>
        <p:guide pos="429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FB546-F199-4B4F-99BF-57E72CB8BE0D}" type="datetimeFigureOut">
              <a:rPr lang="en-GB" smtClean="0"/>
              <a:t>04/10/2018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43C7B-64C2-4B21-B7E6-9E6D13FCE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747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97B5-CD53-4045-9EAB-8675E61DEBFF}" type="datetime1">
              <a:rPr lang="en-US" smtClean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9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E2F4-43B8-4444-AA47-B1745BCB38D5}" type="datetime1">
              <a:rPr lang="en-US" smtClean="0"/>
              <a:t>10/4/2018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6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EBDA-92E6-40EF-8B05-F511C7F9FEF3}" type="datetime1">
              <a:rPr lang="en-US" smtClean="0"/>
              <a:t>10/4/2018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9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7470-A926-4F8F-B54B-9CD8FE1AE246}" type="datetime1">
              <a:rPr lang="en-US" smtClean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57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453AE-6942-4706-95D7-B941FA946658}" type="datetime1">
              <a:rPr lang="en-US" smtClean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1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DE8E-F3D1-43D3-AA4E-AD1474DCFEA5}" type="datetime1">
              <a:rPr lang="en-US" smtClean="0"/>
              <a:t>10/4/2018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8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4977-84DE-42EE-A6BE-94658AD3A20A}" type="datetime1">
              <a:rPr lang="en-US" smtClean="0"/>
              <a:t>10/4/2018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999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7578A-6273-4B7A-8481-BC3DC51245D3}" type="datetime1">
              <a:rPr lang="en-US" smtClean="0"/>
              <a:t>10/4/2018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07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314A-B21F-46BB-BE72-50070CD80ECC}" type="datetime1">
              <a:rPr lang="en-US" smtClean="0"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13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3F01-2333-4625-81F9-3F061226A6CA}" type="datetime1">
              <a:rPr lang="en-US" smtClean="0"/>
              <a:t>10/4/2018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47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527E7-0EFF-4D9C-9765-9427F2C57259}" type="datetime1">
              <a:rPr lang="en-US" smtClean="0"/>
              <a:t>10/4/2018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58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7D9E37C-E6FE-426E-AAEF-6A78AD0B3306}" type="datetime1">
              <a:rPr lang="en-US" smtClean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53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b="1" dirty="0"/>
              <a:t>Developing SQL Databases</a:t>
            </a:r>
            <a:endParaRPr lang="pl-PL" b="1" dirty="0">
              <a:cs typeface="Arial" panose="020B0604020202020204" pitchFamily="34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Intro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57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Picture 2" descr="Obraz moÅ¼e zawieraÄ: 1 osoba, uÅmiecha siÄ">
            <a:extLst>
              <a:ext uri="{FF2B5EF4-FFF2-40B4-BE49-F238E27FC236}">
                <a16:creationId xmlns:a16="http://schemas.microsoft.com/office/drawing/2014/main" xmlns="" id="{59F475D3-B464-481B-9197-2DBADE7ED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7488" y="1123837"/>
            <a:ext cx="1836646" cy="183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869267" y="1123837"/>
            <a:ext cx="676486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b="1" dirty="0"/>
              <a:t>Tomasz Kostyrka</a:t>
            </a:r>
          </a:p>
          <a:p>
            <a:pPr lvl="1"/>
            <a:r>
              <a:rPr lang="pl-PL" sz="1600" dirty="0"/>
              <a:t>Senior BI Developer </a:t>
            </a:r>
            <a:r>
              <a:rPr lang="pl-PL" sz="1600" dirty="0" smtClean="0"/>
              <a:t>@ProDataConsult</a:t>
            </a:r>
            <a:endParaRPr lang="pl-PL" sz="1600" dirty="0"/>
          </a:p>
          <a:p>
            <a:pPr lvl="1"/>
            <a:r>
              <a:rPr lang="pl-PL" sz="1600" dirty="0"/>
              <a:t>Assistant </a:t>
            </a:r>
            <a:r>
              <a:rPr lang="pl-PL" sz="1600" dirty="0" smtClean="0"/>
              <a:t>@WSEI</a:t>
            </a:r>
            <a:endParaRPr lang="pl-PL" sz="1600" dirty="0"/>
          </a:p>
          <a:p>
            <a:pPr lvl="1"/>
            <a:endParaRPr lang="pl-PL" sz="1600" dirty="0"/>
          </a:p>
          <a:p>
            <a:pPr lvl="1"/>
            <a:r>
              <a:rPr lang="pl-PL" sz="1600" dirty="0" smtClean="0"/>
              <a:t>tomek.kostyrka@gmail.com</a:t>
            </a:r>
          </a:p>
          <a:p>
            <a:pPr lvl="1"/>
            <a:r>
              <a:rPr lang="pl-PL" sz="1600" dirty="0" smtClean="0"/>
              <a:t>tkostyrka@wsei.edu.pl</a:t>
            </a:r>
          </a:p>
          <a:p>
            <a:pPr lvl="1"/>
            <a:r>
              <a:rPr lang="pl-PL" sz="1600" dirty="0" smtClean="0"/>
              <a:t>github.com/TKostyrkaWSEI</a:t>
            </a:r>
            <a:endParaRPr lang="pl-PL" sz="1600" dirty="0"/>
          </a:p>
          <a:p>
            <a:endParaRPr lang="pl-PL" sz="1600" b="1" dirty="0" smtClean="0"/>
          </a:p>
          <a:p>
            <a:r>
              <a:rPr lang="pl-PL" sz="1600" b="1" dirty="0"/>
              <a:t>Projektowanie i eksploatacja baz danych (T-SQL</a:t>
            </a:r>
            <a:r>
              <a:rPr lang="pl-PL" sz="1600" b="1" dirty="0" smtClean="0"/>
              <a:t>)</a:t>
            </a:r>
          </a:p>
          <a:p>
            <a:pPr lvl="1"/>
            <a:r>
              <a:rPr lang="pl-PL" sz="1600" dirty="0" smtClean="0"/>
              <a:t>ECTS: 4</a:t>
            </a:r>
          </a:p>
          <a:p>
            <a:pPr lvl="1"/>
            <a:r>
              <a:rPr lang="pl-PL" sz="1600" dirty="0" smtClean="0"/>
              <a:t>Konwersatoria: 12h</a:t>
            </a:r>
          </a:p>
          <a:p>
            <a:pPr lvl="1"/>
            <a:r>
              <a:rPr lang="pl-PL" sz="1600" dirty="0" smtClean="0"/>
              <a:t>Laboratoria: 8h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256888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Developing SQL Databases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69267" y="1123837"/>
            <a:ext cx="676486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b="1" dirty="0" smtClean="0"/>
              <a:t>Materiały </a:t>
            </a:r>
            <a:r>
              <a:rPr lang="pl-PL" sz="1600" b="1" dirty="0"/>
              <a:t>do zajęć:</a:t>
            </a:r>
          </a:p>
          <a:p>
            <a:r>
              <a:rPr lang="pl-PL" sz="1600" dirty="0"/>
              <a:t>	github.com/TKostyrkaWSEI/70762DevSQLDB</a:t>
            </a:r>
          </a:p>
          <a:p>
            <a:endParaRPr lang="pl-PL" sz="1600" b="1" dirty="0"/>
          </a:p>
          <a:p>
            <a:r>
              <a:rPr lang="pl-PL" sz="1600" b="1" dirty="0" smtClean="0"/>
              <a:t>Zwolnienie:</a:t>
            </a:r>
          </a:p>
          <a:p>
            <a:r>
              <a:rPr lang="pl-PL" sz="1600" b="1" dirty="0"/>
              <a:t>	</a:t>
            </a:r>
            <a:r>
              <a:rPr lang="pl-PL" sz="1600" dirty="0" smtClean="0"/>
              <a:t>MCP Exam 70-762</a:t>
            </a:r>
          </a:p>
          <a:p>
            <a:r>
              <a:rPr lang="pl-PL" sz="1600" dirty="0"/>
              <a:t>	https://</a:t>
            </a:r>
            <a:r>
              <a:rPr lang="pl-PL" sz="1600" dirty="0" smtClean="0"/>
              <a:t>www.microsoft.com/en-us/learning/exam-70-762.aspx</a:t>
            </a:r>
          </a:p>
          <a:p>
            <a:endParaRPr lang="pl-PL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1600" dirty="0" smtClean="0"/>
              <a:t>60% - 3.0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1600" dirty="0" smtClean="0"/>
              <a:t>65% - 4.0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1600" dirty="0" smtClean="0"/>
              <a:t>70% - 5.0</a:t>
            </a:r>
          </a:p>
          <a:p>
            <a:endParaRPr lang="pl-PL" sz="1600" b="1" dirty="0" smtClean="0"/>
          </a:p>
          <a:p>
            <a:r>
              <a:rPr lang="pl-PL" sz="1600" b="1" dirty="0" smtClean="0"/>
              <a:t>Podręcznik:</a:t>
            </a:r>
          </a:p>
          <a:p>
            <a:r>
              <a:rPr lang="pl-PL" sz="1600" b="1" dirty="0"/>
              <a:t>	</a:t>
            </a:r>
            <a:endParaRPr lang="pl-PL" sz="1600" b="1" dirty="0" smtClean="0"/>
          </a:p>
          <a:p>
            <a:r>
              <a:rPr lang="pl-PL" sz="1600" b="1" dirty="0" smtClean="0"/>
              <a:t>	</a:t>
            </a:r>
            <a:r>
              <a:rPr lang="pl-PL" sz="1600" dirty="0"/>
              <a:t>Exam Ref 70-762 </a:t>
            </a:r>
            <a:endParaRPr lang="pl-PL" sz="1600" dirty="0" smtClean="0"/>
          </a:p>
          <a:p>
            <a:r>
              <a:rPr lang="pl-PL" sz="1600" dirty="0"/>
              <a:t>	</a:t>
            </a:r>
            <a:r>
              <a:rPr lang="pl-PL" sz="1600" dirty="0" smtClean="0"/>
              <a:t>Developing </a:t>
            </a:r>
            <a:r>
              <a:rPr lang="pl-PL" sz="1600" dirty="0"/>
              <a:t>SQL </a:t>
            </a:r>
            <a:r>
              <a:rPr lang="pl-PL" sz="1600" dirty="0" smtClean="0"/>
              <a:t>Databases</a:t>
            </a:r>
            <a:endParaRPr lang="pl-PL" sz="1600" b="1" dirty="0"/>
          </a:p>
        </p:txBody>
      </p:sp>
      <p:pic>
        <p:nvPicPr>
          <p:cNvPr id="1026" name="Picture 2" descr="Znalezione obrazy dla zapytania developing sql databases 70-7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6226" y="2997996"/>
            <a:ext cx="2467908" cy="30116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25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Developing SQL Databases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69267" y="1123837"/>
            <a:ext cx="676486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b="1" dirty="0" smtClean="0"/>
              <a:t>I </a:t>
            </a:r>
            <a:r>
              <a:rPr lang="pl-PL" sz="1600" b="1" dirty="0"/>
              <a:t>termin:</a:t>
            </a:r>
          </a:p>
          <a:p>
            <a:r>
              <a:rPr lang="pl-PL" sz="1600" b="1" dirty="0"/>
              <a:t>	</a:t>
            </a:r>
            <a:r>
              <a:rPr lang="pl-PL" sz="1600" dirty="0"/>
              <a:t>Kolokwium (zakres materiału – WdBD MTA 90-364)			 </a:t>
            </a:r>
          </a:p>
          <a:p>
            <a:pPr lvl="1"/>
            <a:r>
              <a:rPr lang="pl-PL" sz="1600" dirty="0"/>
              <a:t>Projekt zaliczeniowy (praca podczas zajeć, obrona)</a:t>
            </a:r>
          </a:p>
          <a:p>
            <a:endParaRPr lang="pl-PL" sz="1600" dirty="0"/>
          </a:p>
          <a:p>
            <a:r>
              <a:rPr lang="pl-PL" sz="1600" b="1" dirty="0" smtClean="0"/>
              <a:t>II </a:t>
            </a:r>
            <a:r>
              <a:rPr lang="pl-PL" sz="1600" b="1" dirty="0"/>
              <a:t>termin:</a:t>
            </a:r>
          </a:p>
          <a:p>
            <a:r>
              <a:rPr lang="pl-PL" sz="1600" b="1" dirty="0"/>
              <a:t>	</a:t>
            </a:r>
            <a:r>
              <a:rPr lang="pl-PL" sz="1600" dirty="0"/>
              <a:t>Kolokwium poprawkowe			 </a:t>
            </a:r>
          </a:p>
          <a:p>
            <a:r>
              <a:rPr lang="pl-PL" sz="1600" b="1" dirty="0"/>
              <a:t>	</a:t>
            </a:r>
            <a:r>
              <a:rPr lang="pl-PL" sz="1600" dirty="0"/>
              <a:t>Projekt zaliczeniowy (obrona)</a:t>
            </a:r>
            <a:endParaRPr lang="pl-PL" sz="1600" b="1" dirty="0"/>
          </a:p>
          <a:p>
            <a:r>
              <a:rPr lang="pl-PL" sz="1600" dirty="0"/>
              <a:t>	</a:t>
            </a:r>
            <a:endParaRPr lang="pl-PL" sz="1600" dirty="0"/>
          </a:p>
          <a:p>
            <a:endParaRPr lang="pl-PL" sz="1600" b="1" dirty="0"/>
          </a:p>
          <a:p>
            <a:endParaRPr lang="pl-PL" sz="1600" b="1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pl-PL" dirty="0" smtClean="0"/>
              <a:t>Zaliczenie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7261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Developing SQL Databases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69267" y="1123837"/>
            <a:ext cx="6764867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b="1" dirty="0" smtClean="0"/>
              <a:t>SQL Server 2016/2017 Developer Edition</a:t>
            </a:r>
          </a:p>
          <a:p>
            <a:r>
              <a:rPr lang="pl-PL" sz="1600" dirty="0"/>
              <a:t>https://</a:t>
            </a:r>
            <a:r>
              <a:rPr lang="pl-PL" sz="1600" dirty="0" smtClean="0"/>
              <a:t>www.microsoft.com/en-us/sql-server/sql-server-downloads</a:t>
            </a:r>
            <a:endParaRPr lang="pl-PL" sz="1600" dirty="0"/>
          </a:p>
          <a:p>
            <a:endParaRPr lang="pl-PL" sz="1600" b="1" dirty="0"/>
          </a:p>
          <a:p>
            <a:r>
              <a:rPr lang="pl-PL" sz="1600" b="1" dirty="0"/>
              <a:t>SQL Server Management Studio v.17+</a:t>
            </a:r>
          </a:p>
          <a:p>
            <a:r>
              <a:rPr lang="pl-PL" sz="1600" dirty="0"/>
              <a:t>https://docs.microsoft.com/en-us/sql/ssms/download-sql-server-management-studio-ssms?view=sql-server-2017</a:t>
            </a:r>
          </a:p>
          <a:p>
            <a:endParaRPr lang="pl-PL" sz="1600" b="1" dirty="0" smtClean="0"/>
          </a:p>
          <a:p>
            <a:r>
              <a:rPr lang="pl-PL" sz="1600" b="1" dirty="0" smtClean="0"/>
              <a:t>Visual Studio 2017 Community</a:t>
            </a:r>
            <a:endParaRPr lang="pl-PL" sz="1600" dirty="0" smtClean="0"/>
          </a:p>
          <a:p>
            <a:r>
              <a:rPr lang="pl-PL" sz="1600" dirty="0"/>
              <a:t>https://</a:t>
            </a:r>
            <a:r>
              <a:rPr lang="pl-PL" sz="1600" dirty="0" smtClean="0"/>
              <a:t>docs.microsoft.com/pl-pl/visualstudio/releasenotes/vs2017-relnotes</a:t>
            </a:r>
          </a:p>
          <a:p>
            <a:endParaRPr lang="pl-PL" sz="1600" b="1" dirty="0" smtClean="0"/>
          </a:p>
          <a:p>
            <a:r>
              <a:rPr lang="pl-PL" sz="1600" b="1" dirty="0" smtClean="0"/>
              <a:t>SQL Server Data Tools</a:t>
            </a:r>
          </a:p>
          <a:p>
            <a:r>
              <a:rPr lang="pl-PL" sz="1600" dirty="0"/>
              <a:t>https://docs.microsoft.com/en-us/sql/ssdt/sql-server-data-tools?view=sql-server-2017</a:t>
            </a:r>
            <a:endParaRPr lang="pl-PL" sz="1600" dirty="0" smtClean="0"/>
          </a:p>
          <a:p>
            <a:r>
              <a:rPr lang="pl-PL" sz="1600" dirty="0"/>
              <a:t>	</a:t>
            </a:r>
          </a:p>
          <a:p>
            <a:r>
              <a:rPr lang="pl-PL" sz="1600" b="1" dirty="0"/>
              <a:t>GitHub</a:t>
            </a:r>
          </a:p>
          <a:p>
            <a:r>
              <a:rPr lang="pl-PL" sz="1600" dirty="0"/>
              <a:t>https://github.com/</a:t>
            </a:r>
          </a:p>
          <a:p>
            <a:endParaRPr lang="pl-PL" sz="1600" b="1" dirty="0" smtClean="0"/>
          </a:p>
          <a:p>
            <a:r>
              <a:rPr lang="pl-PL" sz="1600" b="1" dirty="0" smtClean="0"/>
              <a:t>Azure DevOps (nieobowiązkowe)</a:t>
            </a:r>
            <a:endParaRPr lang="pl-PL" sz="1600" b="1" dirty="0"/>
          </a:p>
          <a:p>
            <a:r>
              <a:rPr lang="pl-PL" sz="1600" dirty="0"/>
              <a:t>https://dev.azure.com</a:t>
            </a:r>
            <a:endParaRPr lang="pl-PL" sz="1600" b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pl-PL" dirty="0" smtClean="0"/>
              <a:t>Narzędzia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2515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mka">
  <a:themeElements>
    <a:clrScheme name="Ramka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Ramka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amka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1107</TotalTime>
  <Words>90</Words>
  <Application>Microsoft Office PowerPoint</Application>
  <PresentationFormat>Widescreen</PresentationFormat>
  <Paragraphs>64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Corbel</vt:lpstr>
      <vt:lpstr>Wingdings 2</vt:lpstr>
      <vt:lpstr>Ramka</vt:lpstr>
      <vt:lpstr>Developing SQL Databases</vt:lpstr>
      <vt:lpstr>PowerPoint Presentation</vt:lpstr>
      <vt:lpstr>PowerPoint Presentation</vt:lpstr>
      <vt:lpstr>Zaliczenie</vt:lpstr>
      <vt:lpstr>Narzędzia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Fundamentals</dc:title>
  <dc:creator>Tomek</dc:creator>
  <cp:lastModifiedBy>Kostyrka Tomasz</cp:lastModifiedBy>
  <cp:revision>400</cp:revision>
  <dcterms:created xsi:type="dcterms:W3CDTF">2016-10-31T15:19:50Z</dcterms:created>
  <dcterms:modified xsi:type="dcterms:W3CDTF">2018-10-04T14:09:25Z</dcterms:modified>
</cp:coreProperties>
</file>