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5"/>
  </p:notesMasterIdLst>
  <p:sldIdLst>
    <p:sldId id="256" r:id="rId2"/>
    <p:sldId id="331" r:id="rId3"/>
    <p:sldId id="33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2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11AE-6BCB-4398-BD1D-05D3C2F0054D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D97C-24C0-4B5C-A80E-40B39BAAE63F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8B01-4AE9-4A0A-B62F-5725ABC501C9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180A-DC18-44AA-B9F3-A0200DF07BA4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C3B-B11B-40E4-B871-625D84AA5354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5C-1186-419E-BFAD-013A26325DC4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CAA8-724E-40CD-8301-50632B6CF5B7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D29F-7E21-4B7A-8AE9-71115E9235FB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5AA8-CCD5-46E2-B301-A8811435A645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C1F3-7BBF-43EF-A558-DABF3AA9DF34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B028-36EF-4728-A777-B9C9CEDF1F0B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AAE83D-2D07-4431-B231-DBDFEB77BE3B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ExtendedEvents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ExtendedEvents</a:t>
            </a:r>
            <a:endParaRPr lang="en-US" sz="2800" b="1" dirty="0"/>
          </a:p>
          <a:p>
            <a:endParaRPr lang="en-US" dirty="0"/>
          </a:p>
          <a:p>
            <a:pPr lvl="1"/>
            <a:r>
              <a:rPr lang="en-US" dirty="0"/>
              <a:t>By using extended events, you can see details about the inner operations of the SQL system and your application. When you create an extended event session, you tell the system:</a:t>
            </a:r>
          </a:p>
          <a:p>
            <a:pPr lvl="1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Which occurrences you are interested in.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you want the system to report the data to you.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58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LINKS:</a:t>
            </a:r>
            <a:endParaRPr lang="en-US" sz="2800" b="1" dirty="0"/>
          </a:p>
          <a:p>
            <a:endParaRPr lang="en-US" dirty="0"/>
          </a:p>
          <a:p>
            <a:pPr lvl="1"/>
            <a:r>
              <a:rPr lang="pl-PL" sz="1200" i="1" dirty="0"/>
              <a:t>https://docs.microsoft.com/en-us/sql/relational-databases/extended-events/quick-start-extended-events-in-sql-server?view=sql-server-2017</a:t>
            </a:r>
          </a:p>
          <a:p>
            <a:pPr lvl="1"/>
            <a:r>
              <a:rPr lang="pl-PL" sz="1200" i="1" dirty="0"/>
              <a:t>Xx</a:t>
            </a:r>
          </a:p>
          <a:p>
            <a:pPr lvl="1"/>
            <a:r>
              <a:rPr lang="pl-PL" sz="1200" i="1" dirty="0"/>
              <a:t>Xx</a:t>
            </a:r>
          </a:p>
          <a:p>
            <a:pPr lvl="1"/>
            <a:r>
              <a:rPr lang="pl-PL" sz="1200" i="1" dirty="0"/>
              <a:t>Xx</a:t>
            </a:r>
          </a:p>
          <a:p>
            <a:pPr lvl="1"/>
            <a:endParaRPr lang="pl-PL" sz="1200" i="1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8907645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1315</TotalTime>
  <Words>91</Words>
  <Application>Microsoft Office PowerPoint</Application>
  <PresentationFormat>Panoramiczny</PresentationFormat>
  <Paragraphs>17</Paragraphs>
  <Slides>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 2</vt:lpstr>
      <vt:lpstr>Ramka</vt:lpstr>
      <vt:lpstr>Developing SQL Databases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Tomek Kostyrka</cp:lastModifiedBy>
  <cp:revision>506</cp:revision>
  <dcterms:created xsi:type="dcterms:W3CDTF">2016-10-31T15:19:50Z</dcterms:created>
  <dcterms:modified xsi:type="dcterms:W3CDTF">2018-11-01T17:32:28Z</dcterms:modified>
</cp:coreProperties>
</file>