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8"/>
  </p:notesMasterIdLst>
  <p:sldIdLst>
    <p:sldId id="256" r:id="rId2"/>
    <p:sldId id="268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Restore Database from BAK file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9267" y="1123837"/>
            <a:ext cx="6764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ContosoRetailDW</a:t>
            </a:r>
            <a:endParaRPr lang="pl-PL" sz="1600" b="1" dirty="0" smtClean="0"/>
          </a:p>
          <a:p>
            <a:r>
              <a:rPr lang="pl-PL" sz="1600" dirty="0"/>
              <a:t>https://</a:t>
            </a:r>
            <a:r>
              <a:rPr lang="pl-PL" sz="1600" dirty="0" smtClean="0"/>
              <a:t>www.microsoft.com/en-us/download/confirmation.aspx?id=18279</a:t>
            </a:r>
          </a:p>
          <a:p>
            <a:endParaRPr lang="pl-PL" sz="1600" dirty="0" smtClean="0"/>
          </a:p>
          <a:p>
            <a:r>
              <a:rPr lang="pl-PL" sz="1600" b="1" dirty="0" smtClean="0"/>
              <a:t>AdventureWorks2016</a:t>
            </a:r>
          </a:p>
          <a:p>
            <a:r>
              <a:rPr lang="pl-PL" sz="1600" dirty="0"/>
              <a:t>https://www.microsoft.com/en-us/download/details.aspx?id=49502</a:t>
            </a:r>
            <a:r>
              <a:rPr lang="pl-PL" sz="1600" dirty="0"/>
              <a:t>	</a:t>
            </a:r>
          </a:p>
          <a:p>
            <a:endParaRPr lang="pl-PL" sz="1600" b="1" dirty="0" smtClean="0"/>
          </a:p>
          <a:p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26538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88" y="468183"/>
            <a:ext cx="5638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Save .bak files somewhere outside C:\Users… </a:t>
            </a:r>
            <a:endParaRPr lang="pl-PL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" y="1212120"/>
            <a:ext cx="6267450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88" y="468183"/>
            <a:ext cx="5638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In Management Studio… </a:t>
            </a:r>
            <a:endParaRPr lang="pl-PL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" y="837515"/>
            <a:ext cx="2752934" cy="536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02" y="837515"/>
            <a:ext cx="7867076" cy="53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88" y="468183"/>
            <a:ext cx="5638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In Management Studio… </a:t>
            </a:r>
            <a:endParaRPr lang="pl-P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" y="837515"/>
            <a:ext cx="6400367" cy="5518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88" y="468183"/>
            <a:ext cx="5638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In Management Studio… </a:t>
            </a:r>
            <a:endParaRPr lang="pl-PL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7" y="837515"/>
            <a:ext cx="6503131" cy="5653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852" y="837515"/>
            <a:ext cx="3238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1223</TotalTime>
  <Words>47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Ramka</vt:lpstr>
      <vt:lpstr>Developing SQL Databases</vt:lpstr>
      <vt:lpstr>Links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486</cp:revision>
  <dcterms:created xsi:type="dcterms:W3CDTF">2016-10-31T15:19:50Z</dcterms:created>
  <dcterms:modified xsi:type="dcterms:W3CDTF">2018-10-04T22:18:42Z</dcterms:modified>
</cp:coreProperties>
</file>