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12"/>
  </p:notesMasterIdLst>
  <p:sldIdLst>
    <p:sldId id="256" r:id="rId2"/>
    <p:sldId id="301" r:id="rId3"/>
    <p:sldId id="319" r:id="rId4"/>
    <p:sldId id="302" r:id="rId5"/>
    <p:sldId id="306" r:id="rId6"/>
    <p:sldId id="317" r:id="rId7"/>
    <p:sldId id="318" r:id="rId8"/>
    <p:sldId id="320" r:id="rId9"/>
    <p:sldId id="321" r:id="rId10"/>
    <p:sldId id="32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426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C7B-64C2-4B21-B7E6-9E6D13FCEB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23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A19-0259-4008-82B8-E579B45D79F5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44E9-F55E-452A-A157-900C75C76DE4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4636-1852-478E-B88B-A20D9D08F17F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FF30-9E96-4D99-BDC0-4F352307BC9A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3C6F-A2AA-4AC3-BB3F-9613883193E7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8952-D2A9-43F4-94FD-1641BE3CB00A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3927-861A-4F6D-BA7A-4F7C9248A08A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F162-4C50-4C6B-A4E1-7618BDB58C54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CF70-5C20-403D-8F8C-1DCFAC668BE5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E2C0-DE5F-40CE-87AC-957B68F44502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99CF-EEF1-429A-8265-E0F25B198809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16CCB30-9B62-422C-B0EF-8A134453CD64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DML TRIGGER </a:t>
            </a:r>
            <a:r>
              <a:rPr lang="pl-PL" sz="2800" b="1" dirty="0" err="1"/>
              <a:t>Functions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You can use two functions in your trigger code to get information about what is going on:</a:t>
            </a:r>
            <a:endParaRPr lang="pl-PL" dirty="0"/>
          </a:p>
          <a:p>
            <a:endParaRPr lang="en-US" dirty="0"/>
          </a:p>
          <a:p>
            <a:r>
              <a:rPr lang="en-US" b="1" dirty="0"/>
              <a:t>UPDATE() </a:t>
            </a:r>
            <a:endParaRPr lang="pl-PL" b="1" dirty="0"/>
          </a:p>
          <a:p>
            <a:pPr lvl="1"/>
            <a:r>
              <a:rPr lang="en-US" dirty="0"/>
              <a:t>You can use this function to determine whether a particular column has been referenced by an INSERT or UPDATE statement.</a:t>
            </a:r>
            <a:endParaRPr lang="pl-PL" dirty="0"/>
          </a:p>
          <a:p>
            <a:pPr lvl="1"/>
            <a:endParaRPr lang="en-US" dirty="0"/>
          </a:p>
          <a:p>
            <a:r>
              <a:rPr lang="en-US" b="1" dirty="0"/>
              <a:t>COLUMNS_UPDATED()</a:t>
            </a:r>
            <a:endParaRPr lang="pl-PL" b="1" dirty="0"/>
          </a:p>
          <a:p>
            <a:pPr lvl="1"/>
            <a:r>
              <a:rPr lang="en-US" dirty="0"/>
              <a:t>You can use this function if you know the sequence number</a:t>
            </a:r>
            <a:r>
              <a:rPr lang="pl-PL" dirty="0"/>
              <a:t> </a:t>
            </a:r>
            <a:r>
              <a:rPr lang="en-US" dirty="0"/>
              <a:t>of the column in the table. It requires you to use the bitwise AND operation (&amp;) to see whether a column was updated.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071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Triggers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552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TRIGGER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A trigger is a special kind of stored procedure that is associated with selected data manipulation</a:t>
            </a:r>
            <a:r>
              <a:rPr lang="pl-PL" dirty="0"/>
              <a:t> </a:t>
            </a:r>
            <a:r>
              <a:rPr lang="en-US" dirty="0"/>
              <a:t>language (DML) events on a table or view. A trigger cannot be explicitly executed.</a:t>
            </a:r>
            <a:endParaRPr lang="pl-PL" dirty="0"/>
          </a:p>
          <a:p>
            <a:endParaRPr lang="en-US" dirty="0"/>
          </a:p>
          <a:p>
            <a:r>
              <a:rPr lang="en-US" dirty="0"/>
              <a:t>Rather, a trigger is fired when a DML event occurs that the trigger is associated with, such as INSERT,</a:t>
            </a:r>
            <a:r>
              <a:rPr lang="pl-PL" dirty="0"/>
              <a:t> </a:t>
            </a:r>
            <a:r>
              <a:rPr lang="en-US" dirty="0"/>
              <a:t>UPDATE, or DELETE. Whenever the event takes place, the trigger fires and the trigger’s</a:t>
            </a:r>
            <a:r>
              <a:rPr lang="pl-PL" dirty="0"/>
              <a:t> </a:t>
            </a:r>
            <a:r>
              <a:rPr lang="en-US" dirty="0"/>
              <a:t>code runs.</a:t>
            </a:r>
            <a:endParaRPr lang="pl-PL" dirty="0"/>
          </a:p>
          <a:p>
            <a:endParaRPr lang="en-US" dirty="0"/>
          </a:p>
          <a:p>
            <a:r>
              <a:rPr lang="en-US" dirty="0"/>
              <a:t>SQL Server supports the association of triggers with two kinds of events:</a:t>
            </a:r>
            <a:endParaRPr lang="pl-PL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manipulation events (DML triggers)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definition events (DDL triggers) such as CREATE TABLE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68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7" y="624631"/>
            <a:ext cx="1028468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TRIGGER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A DML trigger is a T-SQL batch associated with a table that is defined to respond to a particular</a:t>
            </a:r>
            <a:r>
              <a:rPr lang="pl-PL" dirty="0"/>
              <a:t> </a:t>
            </a:r>
            <a:r>
              <a:rPr lang="en-US" dirty="0"/>
              <a:t>DML event such as an INSERT, UPDATE, or DELETE, or a combination of those events. SQL</a:t>
            </a:r>
            <a:r>
              <a:rPr lang="pl-PL" dirty="0"/>
              <a:t> </a:t>
            </a:r>
            <a:r>
              <a:rPr lang="en-US" dirty="0"/>
              <a:t>Server supports two kinds of DML triggers:</a:t>
            </a:r>
            <a:endParaRPr lang="pl-PL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This trigger fires after the event it is associated with finishes and can only be</a:t>
            </a:r>
            <a:r>
              <a:rPr lang="pl-PL" dirty="0"/>
              <a:t> </a:t>
            </a:r>
            <a:r>
              <a:rPr lang="en-US" dirty="0"/>
              <a:t>defined on permanent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 D OF This trigger fires instead of the event it is associated with and can be</a:t>
            </a:r>
            <a:r>
              <a:rPr lang="pl-PL" dirty="0"/>
              <a:t> </a:t>
            </a:r>
            <a:r>
              <a:rPr lang="en-US" dirty="0"/>
              <a:t>defined on permanent tables and views.</a:t>
            </a:r>
            <a:endParaRPr lang="pl-PL" dirty="0"/>
          </a:p>
          <a:p>
            <a:endParaRPr lang="en-US" dirty="0"/>
          </a:p>
          <a:p>
            <a:r>
              <a:rPr lang="en-US" dirty="0"/>
              <a:t>A trigger executes only once for each DML statement, no matter how may rows may be</a:t>
            </a:r>
            <a:r>
              <a:rPr lang="pl-PL" dirty="0"/>
              <a:t> </a:t>
            </a:r>
            <a:r>
              <a:rPr lang="en-US" dirty="0"/>
              <a:t>affected. The schema of the trigger must be the same as the schema of the table or view the</a:t>
            </a:r>
            <a:r>
              <a:rPr lang="pl-PL" dirty="0"/>
              <a:t> </a:t>
            </a:r>
            <a:r>
              <a:rPr lang="en-US" dirty="0"/>
              <a:t>trigger is associated with.</a:t>
            </a:r>
            <a:endParaRPr lang="pl-PL" dirty="0"/>
          </a:p>
          <a:p>
            <a:endParaRPr lang="en-US" dirty="0"/>
          </a:p>
          <a:p>
            <a:r>
              <a:rPr lang="en-US" dirty="0"/>
              <a:t>You can use DML triggers for auditing, enforcing complex integrity rules, and more.</a:t>
            </a:r>
            <a:r>
              <a:rPr lang="pl-PL" dirty="0"/>
              <a:t> </a:t>
            </a:r>
            <a:r>
              <a:rPr lang="en-US" dirty="0"/>
              <a:t>Both types of DML triggers execute as part of the transaction associated with the INSERT,</a:t>
            </a:r>
            <a:r>
              <a:rPr lang="pl-PL" dirty="0"/>
              <a:t> </a:t>
            </a:r>
            <a:r>
              <a:rPr lang="en-US" dirty="0"/>
              <a:t>UPDATE, or DELETE statement. A trigger is considered part of the transaction that includes</a:t>
            </a:r>
            <a:r>
              <a:rPr lang="pl-PL" dirty="0"/>
              <a:t> </a:t>
            </a:r>
            <a:r>
              <a:rPr lang="en-US" dirty="0"/>
              <a:t>the event that caused the trigger to fire.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16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ROLLBACK TRAN in </a:t>
            </a:r>
            <a:r>
              <a:rPr lang="pl-PL" sz="2800" b="1" dirty="0" err="1"/>
              <a:t>Trigger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Issuing a ROLLBACK TRAN command within the trigger’s code causes a rollback of all</a:t>
            </a:r>
            <a:r>
              <a:rPr lang="pl-PL" dirty="0"/>
              <a:t> </a:t>
            </a:r>
            <a:r>
              <a:rPr lang="en-US" dirty="0"/>
              <a:t>changes that took place in the trigger, </a:t>
            </a:r>
            <a:r>
              <a:rPr lang="en-US" b="1" dirty="0"/>
              <a:t>in addition to rolling back the original DML statement</a:t>
            </a:r>
            <a:r>
              <a:rPr lang="pl-PL" b="1" dirty="0"/>
              <a:t> </a:t>
            </a:r>
            <a:r>
              <a:rPr lang="en-US" b="1" dirty="0"/>
              <a:t>to which the trigger is attached</a:t>
            </a:r>
            <a:r>
              <a:rPr lang="en-US" dirty="0"/>
              <a:t>.</a:t>
            </a:r>
            <a:endParaRPr lang="pl-PL" dirty="0"/>
          </a:p>
          <a:p>
            <a:endParaRPr lang="pl-PL" dirty="0"/>
          </a:p>
          <a:p>
            <a:r>
              <a:rPr lang="en-US" dirty="0"/>
              <a:t>However, using a ROLLBACK TRAN in a trigger can have</a:t>
            </a:r>
            <a:r>
              <a:rPr lang="pl-PL" dirty="0"/>
              <a:t> </a:t>
            </a:r>
            <a:r>
              <a:rPr lang="en-US" dirty="0"/>
              <a:t>some unwanted side effects. Instead, you can issue THROW or RAISERROR and control the</a:t>
            </a:r>
            <a:r>
              <a:rPr lang="pl-PL" dirty="0"/>
              <a:t> </a:t>
            </a:r>
            <a:r>
              <a:rPr lang="en-US" dirty="0"/>
              <a:t>failure by using your standard error handling routines.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003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inserted</a:t>
            </a:r>
            <a:r>
              <a:rPr lang="pl-PL" sz="2800" b="1" dirty="0"/>
              <a:t>/</a:t>
            </a:r>
            <a:r>
              <a:rPr lang="pl-PL" sz="2800" b="1" dirty="0" err="1"/>
              <a:t>deleted</a:t>
            </a:r>
            <a:r>
              <a:rPr lang="pl-PL" sz="2800" b="1" dirty="0"/>
              <a:t> TABLES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In the T-SQL code for both types of DML triggers, you can access tables that are named</a:t>
            </a:r>
            <a:r>
              <a:rPr lang="pl-PL" dirty="0"/>
              <a:t> </a:t>
            </a:r>
            <a:r>
              <a:rPr lang="en-US" dirty="0"/>
              <a:t>inserted and</a:t>
            </a:r>
            <a:r>
              <a:rPr lang="pl-PL" dirty="0"/>
              <a:t> </a:t>
            </a:r>
            <a:r>
              <a:rPr lang="en-US" dirty="0"/>
              <a:t>deleted. These tables contain the rows that were affected by the modification</a:t>
            </a:r>
            <a:r>
              <a:rPr lang="pl-PL" dirty="0"/>
              <a:t> </a:t>
            </a:r>
            <a:r>
              <a:rPr lang="en-US" dirty="0"/>
              <a:t>that caused the trigger to fire. </a:t>
            </a:r>
            <a:endParaRPr lang="pl-PL" dirty="0"/>
          </a:p>
          <a:p>
            <a:endParaRPr lang="pl-PL" dirty="0"/>
          </a:p>
          <a:p>
            <a:r>
              <a:rPr lang="en-US" dirty="0"/>
              <a:t>The </a:t>
            </a:r>
            <a:r>
              <a:rPr lang="en-US" b="1" dirty="0"/>
              <a:t>inserted</a:t>
            </a:r>
            <a:r>
              <a:rPr lang="en-US" dirty="0"/>
              <a:t> table holds the new image of the affected rows</a:t>
            </a:r>
            <a:r>
              <a:rPr lang="pl-PL" dirty="0"/>
              <a:t> </a:t>
            </a:r>
            <a:r>
              <a:rPr lang="en-US" dirty="0"/>
              <a:t>in the case of INSERT and UPDATE statements. The </a:t>
            </a:r>
            <a:r>
              <a:rPr lang="en-US" b="1" dirty="0"/>
              <a:t>deleted</a:t>
            </a:r>
            <a:r>
              <a:rPr lang="en-US" dirty="0"/>
              <a:t> table holds the old image of the</a:t>
            </a:r>
            <a:r>
              <a:rPr lang="pl-PL" dirty="0"/>
              <a:t> </a:t>
            </a:r>
            <a:r>
              <a:rPr lang="en-US" dirty="0"/>
              <a:t>affected rows in the case of DELETE and UPDATE statements. </a:t>
            </a:r>
            <a:endParaRPr lang="pl-PL" dirty="0"/>
          </a:p>
          <a:p>
            <a:endParaRPr lang="pl-PL" dirty="0"/>
          </a:p>
          <a:p>
            <a:r>
              <a:rPr lang="en-US" dirty="0"/>
              <a:t>In the case of INSTEAD OF triggers,</a:t>
            </a:r>
            <a:r>
              <a:rPr lang="pl-PL" dirty="0"/>
              <a:t> </a:t>
            </a:r>
            <a:r>
              <a:rPr lang="en-US" dirty="0"/>
              <a:t>the inserted and deleted tables contain the rows that would be affected by the DML</a:t>
            </a:r>
            <a:r>
              <a:rPr lang="pl-PL" dirty="0"/>
              <a:t> </a:t>
            </a:r>
            <a:r>
              <a:rPr lang="en-US" dirty="0"/>
              <a:t>statement.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58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AFTER </a:t>
            </a:r>
            <a:r>
              <a:rPr lang="pl-PL" sz="2800" b="1" dirty="0" err="1"/>
              <a:t>Triggers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AFTER triggers can only be defined for tables. In an AFTER trigger, the trigger code executes</a:t>
            </a:r>
          </a:p>
          <a:p>
            <a:r>
              <a:rPr lang="en-US" dirty="0"/>
              <a:t>after the DML statement has passed all constraints, such as a primary or foreign key constraint,</a:t>
            </a:r>
          </a:p>
          <a:p>
            <a:r>
              <a:rPr lang="en-US" dirty="0"/>
              <a:t>a unique constraint, or a check constraint. If the constraint is violated, the statement</a:t>
            </a:r>
          </a:p>
          <a:p>
            <a:r>
              <a:rPr lang="en-US" dirty="0"/>
              <a:t>fails and the trigger is not executed.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1218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Nested</a:t>
            </a:r>
            <a:r>
              <a:rPr lang="pl-PL" sz="2800" b="1" dirty="0"/>
              <a:t> AFTER </a:t>
            </a:r>
            <a:r>
              <a:rPr lang="pl-PL" sz="2800" b="1" dirty="0" err="1"/>
              <a:t>Triggers</a:t>
            </a:r>
            <a:endParaRPr lang="en-US" sz="2800" b="1" dirty="0"/>
          </a:p>
          <a:p>
            <a:endParaRPr lang="en-US" dirty="0"/>
          </a:p>
          <a:p>
            <a:r>
              <a:rPr lang="pl-PL" dirty="0"/>
              <a:t>A</a:t>
            </a:r>
            <a:r>
              <a:rPr lang="en-US" dirty="0"/>
              <a:t>FTER triggers can be nested—that is, you can have a trigger on Table A that updates Table</a:t>
            </a:r>
            <a:r>
              <a:rPr lang="pl-PL" dirty="0"/>
              <a:t> </a:t>
            </a:r>
            <a:r>
              <a:rPr lang="en-US" dirty="0"/>
              <a:t>B. Then Table B may have a trigger that is executed as well. The maximum depth of nested</a:t>
            </a:r>
            <a:r>
              <a:rPr lang="pl-PL" dirty="0"/>
              <a:t> </a:t>
            </a:r>
            <a:r>
              <a:rPr lang="en-US" dirty="0"/>
              <a:t>trigger executions is 32. If the nesting is circular (Table A's trigger fires Table B's trigger, which</a:t>
            </a:r>
            <a:r>
              <a:rPr lang="pl-PL" dirty="0"/>
              <a:t> </a:t>
            </a:r>
            <a:r>
              <a:rPr lang="en-US" dirty="0"/>
              <a:t>fires Table C's trigger, which fires Table A's trigger, and so on), the maximum level of 32 will be</a:t>
            </a:r>
            <a:r>
              <a:rPr lang="pl-PL" dirty="0"/>
              <a:t> </a:t>
            </a:r>
            <a:r>
              <a:rPr lang="en-US" dirty="0"/>
              <a:t>reached and the trigger execution will stop.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089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INSTEAD OF </a:t>
            </a:r>
            <a:r>
              <a:rPr lang="pl-PL" sz="2800" b="1" dirty="0" err="1"/>
              <a:t>Triggers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The INSTEAD OF trigger executes a batch of T-SQL code instead of the </a:t>
            </a:r>
            <a:r>
              <a:rPr lang="en-US" b="1" dirty="0"/>
              <a:t>INSERT, UPDATE, or</a:t>
            </a:r>
            <a:r>
              <a:rPr lang="pl-PL" b="1" dirty="0"/>
              <a:t> </a:t>
            </a:r>
            <a:r>
              <a:rPr lang="en-US" b="1" dirty="0"/>
              <a:t>DELETE </a:t>
            </a:r>
            <a:r>
              <a:rPr lang="en-US" dirty="0"/>
              <a:t>statement. You can reissue the statement later in the code.</a:t>
            </a:r>
            <a:endParaRPr lang="pl-PL" dirty="0"/>
          </a:p>
          <a:p>
            <a:endParaRPr lang="en-US" dirty="0"/>
          </a:p>
          <a:p>
            <a:r>
              <a:rPr lang="en-US" dirty="0"/>
              <a:t>Although INSTEAD OF triggers can be created against both tables and views, they are</a:t>
            </a:r>
            <a:r>
              <a:rPr lang="pl-PL" dirty="0"/>
              <a:t> </a:t>
            </a:r>
            <a:r>
              <a:rPr lang="en-US" dirty="0"/>
              <a:t>commonly used with views. The reason is that when you send an UPDATE statement against a</a:t>
            </a:r>
            <a:r>
              <a:rPr lang="pl-PL" dirty="0"/>
              <a:t> </a:t>
            </a:r>
            <a:r>
              <a:rPr lang="en-US" dirty="0"/>
              <a:t>view, only one base table can be updated at a time. In addition, the view may have aggregations</a:t>
            </a:r>
            <a:r>
              <a:rPr lang="pl-PL" dirty="0"/>
              <a:t> </a:t>
            </a:r>
            <a:r>
              <a:rPr lang="en-US" dirty="0"/>
              <a:t>or functions on columns that prevent a direct update.</a:t>
            </a:r>
            <a:endParaRPr lang="pl-PL" dirty="0"/>
          </a:p>
          <a:p>
            <a:endParaRPr lang="pl-PL" dirty="0"/>
          </a:p>
          <a:p>
            <a:r>
              <a:rPr lang="en-US" dirty="0"/>
              <a:t>An INSTEAD OF trigger can take</a:t>
            </a:r>
            <a:r>
              <a:rPr lang="pl-PL" dirty="0"/>
              <a:t> </a:t>
            </a:r>
            <a:r>
              <a:rPr lang="en-US" dirty="0"/>
              <a:t>that UPDATE statement against the view and instead of executing it, replace it with two or</a:t>
            </a:r>
            <a:r>
              <a:rPr lang="pl-PL" dirty="0"/>
              <a:t> </a:t>
            </a:r>
            <a:r>
              <a:rPr lang="en-US" dirty="0"/>
              <a:t>more UPDATE statements against the base tables of the view.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5241566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1906</TotalTime>
  <Words>895</Words>
  <Application>Microsoft Office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 2</vt:lpstr>
      <vt:lpstr>Ramka</vt:lpstr>
      <vt:lpstr>Developing SQL Databases</vt:lpstr>
      <vt:lpstr>Triggers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513</cp:revision>
  <dcterms:created xsi:type="dcterms:W3CDTF">2016-10-31T15:19:50Z</dcterms:created>
  <dcterms:modified xsi:type="dcterms:W3CDTF">2018-10-05T12:52:34Z</dcterms:modified>
</cp:coreProperties>
</file>