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03" r:id="rId1"/>
  </p:sldMasterIdLst>
  <p:notesMasterIdLst>
    <p:notesMasterId r:id="rId5"/>
  </p:notesMasterIdLst>
  <p:sldIdLst>
    <p:sldId id="256" r:id="rId2"/>
    <p:sldId id="313" r:id="rId3"/>
    <p:sldId id="31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294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ek" initials="T" lastIdx="1" clrIdx="0">
    <p:extLst>
      <p:ext uri="{19B8F6BF-5375-455C-9EA6-DF929625EA0E}">
        <p15:presenceInfo xmlns:p15="http://schemas.microsoft.com/office/powerpoint/2012/main" userId="Tome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EBBBCC-DAD2-459C-BE2E-F6DE35CF9A28}" styleName="Styl ciemny 2 - Akcent 3/Ak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Styl ciemny 2 - Akcent 1/Ak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Styl ciemny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yl z motywem 1 — Ak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yl jasny 1 — Ak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Styl pośredni 1 — Ak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Styl pośredni 3 — Ak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402"/>
      </p:cViewPr>
      <p:guideLst>
        <p:guide pos="4294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FB546-F199-4B4F-99BF-57E72CB8BE0D}" type="datetimeFigureOut">
              <a:rPr lang="en-GB" smtClean="0"/>
              <a:t>05/10/2018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43C7B-64C2-4B21-B7E6-9E6D13FCEB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74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B43C7B-64C2-4B21-B7E6-9E6D13FCEB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55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4919-C4C7-4E36-BDC8-E0E27BF6676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1387-B976-4396-803B-CF2150B8C5B5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6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BF20-C0F2-4338-812F-D5188723211D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490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6CA3E-4F67-4033-B2A0-AA4CCD6301D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427DC-AEC2-4BB9-AC0A-A651DCDD935C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ACA16-DB0B-463B-B19F-D0594CC3B6B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8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43504-AA90-4C3A-B7C7-941DF842E33F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9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0DF1-D1FE-4786-B083-69A1FCB13E8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7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FB86-6D98-46F2-8DD2-6C8CE0A3124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3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CFF2-0873-41E2-A689-D532186B349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7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A437-526F-4B16-89B2-2BAA7D193569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8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2E89EA9-7CB8-4D35-B001-1C90560F2690}" type="datetime1">
              <a:rPr lang="en-US" smtClean="0"/>
              <a:t>10/5/2018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smtClean="0"/>
              <a:t>Developing SQL Databases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3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b="1" dirty="0"/>
              <a:t>Developing SQL Databases</a:t>
            </a:r>
            <a:endParaRPr lang="pl-PL" b="1" dirty="0">
              <a:cs typeface="Arial" panose="020B0604020202020204" pitchFamily="34" charset="0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>
                <a:latin typeface="Arial" panose="020B0604020202020204" pitchFamily="34" charset="0"/>
                <a:cs typeface="Arial" panose="020B0604020202020204" pitchFamily="34" charset="0"/>
              </a:rPr>
              <a:t>Locks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806706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LOCKS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To preserve the isolation of transactions, SQL Server implements a set of locking protocols. At the basic level, there are two general modes of locking:</a:t>
            </a:r>
            <a:endParaRPr lang="pl-PL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Shared locks </a:t>
            </a:r>
            <a:endParaRPr lang="pl-PL" b="1" dirty="0">
              <a:highlight>
                <a:srgbClr val="FFFF00"/>
              </a:highlight>
            </a:endParaRPr>
          </a:p>
          <a:p>
            <a:r>
              <a:rPr lang="en-US" dirty="0"/>
              <a:t>Used for sessions that read data—that is, for readers</a:t>
            </a:r>
            <a:endParaRPr lang="pl-PL" dirty="0"/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Exclusive locks </a:t>
            </a:r>
            <a:endParaRPr lang="pl-PL" b="1" dirty="0">
              <a:highlight>
                <a:srgbClr val="FFFF00"/>
              </a:highlight>
            </a:endParaRPr>
          </a:p>
          <a:p>
            <a:r>
              <a:rPr lang="en-US" dirty="0"/>
              <a:t>Used for changes to data—that is, writers</a:t>
            </a:r>
            <a:endParaRPr lang="pl-PL" dirty="0"/>
          </a:p>
          <a:p>
            <a:endParaRPr lang="pl-PL" dirty="0"/>
          </a:p>
          <a:p>
            <a:r>
              <a:rPr lang="en-US" dirty="0"/>
              <a:t>When a session is just reading data, by default SQL Server will issue very brief shared locks on the resource, such as a row or table. Two or more sessions can read the same objects because shared locks are compatible with other shared locks.</a:t>
            </a:r>
            <a:endParaRPr lang="pl-PL" dirty="0"/>
          </a:p>
          <a:p>
            <a:endParaRPr lang="pl-PL" dirty="0"/>
          </a:p>
          <a:p>
            <a:r>
              <a:rPr lang="en-US" dirty="0"/>
              <a:t>However, when a session has a resource locked exclusively, no other session can read the resource, in addition to not being able to write to the resource.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xmlns="" id="{AAA45A03-CD11-4EC2-BF54-7367E1E25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461" y="2132736"/>
            <a:ext cx="4966282" cy="15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le tekstowe 8"/>
          <p:cNvSpPr txBox="1"/>
          <p:nvPr/>
        </p:nvSpPr>
        <p:spPr>
          <a:xfrm>
            <a:off x="489706" y="624631"/>
            <a:ext cx="1037403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BLOCKING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If two sessions request an exclusive lock on the same resource, and one is granted the request, then the other session must wait until the first releases its exclusive lock. In a transaction, exclusive locks are held to the end of the transaction, so if the first session is performing a transaction, the second session will have to wait until the first session either commits or rolls back the transaction. No two sessions can write to the same resource (such as a table or row) at the same time, so writers can block writers.</a:t>
            </a:r>
            <a:endParaRPr lang="pl-PL" dirty="0"/>
          </a:p>
        </p:txBody>
      </p:sp>
      <p:sp>
        <p:nvSpPr>
          <p:cNvPr id="11" name="Symbol zastępczy numeru slajdu 10"/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Symbol zastępczy stopki 11"/>
          <p:cNvSpPr>
            <a:spLocks noGrp="1"/>
          </p:cNvSpPr>
          <p:nvPr>
            <p:ph type="ftr" sz="quarter" idx="11"/>
          </p:nvPr>
        </p:nvSpPr>
        <p:spPr>
          <a:xfrm>
            <a:off x="3869268" y="6356350"/>
            <a:ext cx="5911517" cy="365125"/>
          </a:xfrm>
        </p:spPr>
        <p:txBody>
          <a:bodyPr/>
          <a:lstStyle/>
          <a:p>
            <a:r>
              <a:rPr lang="en-US" smtClean="0"/>
              <a:t>Developing SQL Databases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xmlns="" id="{65DA25F6-65DA-40EB-ADEF-1229945AEB80}"/>
              </a:ext>
            </a:extLst>
          </p:cNvPr>
          <p:cNvSpPr txBox="1"/>
          <p:nvPr/>
        </p:nvSpPr>
        <p:spPr>
          <a:xfrm>
            <a:off x="489705" y="2809845"/>
            <a:ext cx="103740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/>
              <a:t>DEADLOCKING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A deadlock results from mutual blocking between two or more sessions. Sometimes locking sequences between sessions cannot be resolved simply by waiting for one transaction to finish. This occurs due to a cyclical relationship between two or more commands. SQL Server detects this cycle as a deadlock between two sessions, aborts one of the transactions, and returns error message 1205 to the client.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2414848"/>
      </p:ext>
    </p:extLst>
  </p:cSld>
  <p:clrMapOvr>
    <a:masterClrMapping/>
  </p:clrMapOvr>
</p:sld>
</file>

<file path=ppt/theme/theme1.xml><?xml version="1.0" encoding="utf-8"?>
<a:theme xmlns:a="http://schemas.openxmlformats.org/drawingml/2006/main" name="Ramka">
  <a:themeElements>
    <a:clrScheme name="Ramka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amka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amka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pter 12 Implementing Transactions, Error Handling, and Dynamic SQL" id="{3220F2BB-371C-4CBD-B1B0-3D4F1A5793DF}" vid="{B6C6D11D-16D4-408D-A641-7931F31C21E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1250</TotalTime>
  <Words>320</Words>
  <Application>Microsoft Office PowerPoint</Application>
  <PresentationFormat>Widescreen</PresentationFormat>
  <Paragraphs>26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Wingdings 2</vt:lpstr>
      <vt:lpstr>Ramka</vt:lpstr>
      <vt:lpstr>Developing SQL Databases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Tomek</dc:creator>
  <cp:lastModifiedBy>Kostyrka Tomasz</cp:lastModifiedBy>
  <cp:revision>472</cp:revision>
  <dcterms:created xsi:type="dcterms:W3CDTF">2016-10-31T15:19:50Z</dcterms:created>
  <dcterms:modified xsi:type="dcterms:W3CDTF">2018-10-05T12:59:37Z</dcterms:modified>
</cp:coreProperties>
</file>