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0"/>
  </p:notesMasterIdLst>
  <p:sldIdLst>
    <p:sldId id="256" r:id="rId2"/>
    <p:sldId id="333" r:id="rId3"/>
    <p:sldId id="334" r:id="rId4"/>
    <p:sldId id="335" r:id="rId5"/>
    <p:sldId id="337" r:id="rId6"/>
    <p:sldId id="336" r:id="rId7"/>
    <p:sldId id="338" r:id="rId8"/>
    <p:sldId id="33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396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2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2EAE-B69A-4E05-AE44-65FB2D9D15E2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93B-B010-4324-ADC4-CE68D7DF933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778E-6BBB-4316-86F4-F9919C690AE6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E9B-0332-4BAE-B99F-1AAF4A19285E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95E4-F091-4EEF-B584-5713E873080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1ECF-FFC4-4A54-A72D-38E2091BA1E8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EA59-3398-40F7-846E-7E523845DA55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E65-F190-4AA3-BF5B-7B524BF9BF00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C29-667C-474A-AEF5-63C64634AC1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5AA3-7910-4918-8533-03A865B23C99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9EF7-9460-462B-9A5B-61B248FB1D21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9C2BD3-5DA9-4242-811A-88784C9C3BD7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UDFs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4963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FUNCTION (1)</a:t>
            </a:r>
            <a:endParaRPr lang="en-US" sz="2800" b="1" dirty="0"/>
          </a:p>
          <a:p>
            <a:endParaRPr lang="pl-PL" sz="1600" dirty="0"/>
          </a:p>
          <a:p>
            <a:r>
              <a:rPr lang="en-US" sz="1600" dirty="0"/>
              <a:t>Like functions in programming languages, SQL Server user-defined functions are routines that </a:t>
            </a:r>
            <a:r>
              <a:rPr lang="en-US" sz="1600" b="1" dirty="0"/>
              <a:t>accept parameters</a:t>
            </a:r>
            <a:r>
              <a:rPr lang="en-US" sz="1600" dirty="0"/>
              <a:t>, </a:t>
            </a:r>
            <a:r>
              <a:rPr lang="en-US" sz="1600" b="1" dirty="0"/>
              <a:t>perform an action</a:t>
            </a:r>
            <a:r>
              <a:rPr lang="en-US" sz="1600" dirty="0"/>
              <a:t>, such as a complex calculation, and </a:t>
            </a:r>
            <a:r>
              <a:rPr lang="en-US" sz="1600" b="1" dirty="0"/>
              <a:t>return the result of that action as a value</a:t>
            </a:r>
            <a:r>
              <a:rPr lang="en-US" sz="1600" dirty="0"/>
              <a:t>. The return value can either be a </a:t>
            </a:r>
            <a:r>
              <a:rPr lang="en-US" sz="1600" b="1" dirty="0"/>
              <a:t>single scalar value </a:t>
            </a:r>
            <a:r>
              <a:rPr lang="en-US" sz="1600" dirty="0"/>
              <a:t>or a </a:t>
            </a:r>
            <a:r>
              <a:rPr lang="en-US" sz="1600" b="1" dirty="0"/>
              <a:t>result set</a:t>
            </a:r>
            <a:r>
              <a:rPr lang="en-US" sz="1600" dirty="0"/>
              <a:t>.</a:t>
            </a:r>
            <a:endParaRPr lang="pl-PL" sz="1600" dirty="0"/>
          </a:p>
          <a:p>
            <a:endParaRPr lang="pl-PL" sz="1600" dirty="0"/>
          </a:p>
          <a:p>
            <a:r>
              <a:rPr lang="en-US" sz="1600" dirty="0"/>
              <a:t>The benefits of using user-defined functions in SQL Server are: </a:t>
            </a:r>
            <a:endParaRPr lang="pl-PL" sz="1600" dirty="0"/>
          </a:p>
          <a:p>
            <a:endParaRPr lang="en-US" sz="1600" dirty="0"/>
          </a:p>
          <a:p>
            <a:r>
              <a:rPr lang="en-US" sz="1600" b="1" dirty="0"/>
              <a:t>They allow modular programming. </a:t>
            </a:r>
          </a:p>
          <a:p>
            <a:pPr lvl="1"/>
            <a:r>
              <a:rPr lang="en-US" sz="1600" i="1" dirty="0"/>
              <a:t>You can create the function once, store it in the database, and call it any number of times in your program. User-defined functions can be modified independently of the program source code</a:t>
            </a:r>
            <a:r>
              <a:rPr lang="en-US" sz="1600" dirty="0"/>
              <a:t>.</a:t>
            </a:r>
            <a:endParaRPr lang="pl-PL" sz="1600" dirty="0"/>
          </a:p>
          <a:p>
            <a:endParaRPr lang="en-US" sz="1600" dirty="0"/>
          </a:p>
          <a:p>
            <a:r>
              <a:rPr lang="en-US" sz="1600" b="1" dirty="0"/>
              <a:t>They allow faster execution. </a:t>
            </a:r>
          </a:p>
          <a:p>
            <a:pPr lvl="1"/>
            <a:r>
              <a:rPr lang="en-US" sz="1600" i="1" dirty="0"/>
              <a:t>Transact-SQL user-defined functions reduce the compilation cost of Transact-SQL code by caching the plans and reusing them for repeated executions. This means the user-defined function does not need to be reparsed and reoptimized with each use resulting in much faster execution Times</a:t>
            </a:r>
            <a:r>
              <a:rPr lang="pl-PL" sz="1600" i="1" dirty="0"/>
              <a:t>.</a:t>
            </a:r>
          </a:p>
          <a:p>
            <a:endParaRPr lang="en-US" sz="1600" i="1" dirty="0"/>
          </a:p>
          <a:p>
            <a:r>
              <a:rPr lang="en-US" sz="1600" b="1" dirty="0"/>
              <a:t>They can reduce network traffic. </a:t>
            </a:r>
          </a:p>
          <a:p>
            <a:pPr lvl="1"/>
            <a:r>
              <a:rPr lang="en-US" sz="1600" i="1" dirty="0"/>
              <a:t>An operation that filters data based on some complex constraint that cannot be expressed in a single scalar expression can be expressed as a function. The function can then invoked in the WHERE clause to reduce the number or rows sent to the client. 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4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49634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FUNCTION (2)</a:t>
            </a:r>
            <a:endParaRPr lang="en-US" sz="2800" b="1" dirty="0"/>
          </a:p>
          <a:p>
            <a:endParaRPr lang="en-US" sz="1600" dirty="0"/>
          </a:p>
          <a:p>
            <a:r>
              <a:rPr lang="en-US" b="1" u="sng" dirty="0"/>
              <a:t>Scalar Function</a:t>
            </a:r>
            <a:endParaRPr lang="pl-PL" b="1" u="sng" dirty="0"/>
          </a:p>
          <a:p>
            <a:pPr lvl="1"/>
            <a:endParaRPr lang="en-US" sz="1600" b="1" dirty="0"/>
          </a:p>
          <a:p>
            <a:pPr lvl="1"/>
            <a:r>
              <a:rPr lang="en-US" sz="1600" dirty="0"/>
              <a:t>User-defined scalar functions </a:t>
            </a:r>
            <a:r>
              <a:rPr lang="en-US" sz="1600" b="1" dirty="0"/>
              <a:t>return a single data value </a:t>
            </a:r>
            <a:r>
              <a:rPr lang="en-US" sz="1600" dirty="0"/>
              <a:t>of the type defined in the RETURNS clause.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For a </a:t>
            </a:r>
            <a:r>
              <a:rPr lang="en-US" sz="1600" b="1" dirty="0" err="1"/>
              <a:t>multistatement</a:t>
            </a:r>
            <a:r>
              <a:rPr lang="en-US" sz="1600" dirty="0"/>
              <a:t> scalar function, </a:t>
            </a:r>
            <a:r>
              <a:rPr lang="en-US" sz="1600" b="1" dirty="0"/>
              <a:t>the function body, defined in a BEGIN...END block</a:t>
            </a:r>
            <a:r>
              <a:rPr lang="en-US" sz="1600" dirty="0"/>
              <a:t>, contains a series of Transact-SQL statements that return the single value.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The return type can be any data type except </a:t>
            </a:r>
            <a:r>
              <a:rPr lang="en-US" sz="1600" b="1" dirty="0"/>
              <a:t>text, </a:t>
            </a:r>
            <a:r>
              <a:rPr lang="en-US" sz="1600" b="1" dirty="0" err="1"/>
              <a:t>ntext</a:t>
            </a:r>
            <a:r>
              <a:rPr lang="en-US" sz="1600" b="1" dirty="0"/>
              <a:t>, image, cursor, </a:t>
            </a:r>
            <a:r>
              <a:rPr lang="en-US" sz="1600" dirty="0"/>
              <a:t>and</a:t>
            </a:r>
            <a:r>
              <a:rPr lang="en-US" sz="1600" b="1" dirty="0"/>
              <a:t> timestamp</a:t>
            </a:r>
            <a:r>
              <a:rPr lang="en-US" sz="1600" dirty="0"/>
              <a:t>.</a:t>
            </a:r>
            <a:endParaRPr lang="pl-PL" sz="1600" dirty="0"/>
          </a:p>
          <a:p>
            <a:endParaRPr lang="en-US" u="sng" dirty="0"/>
          </a:p>
          <a:p>
            <a:r>
              <a:rPr lang="en-US" b="1" u="sng" dirty="0"/>
              <a:t>Table-Valued Functions </a:t>
            </a:r>
            <a:endParaRPr lang="pl-PL" b="1" u="sng" dirty="0"/>
          </a:p>
          <a:p>
            <a:endParaRPr lang="en-US" sz="1600" b="1" dirty="0"/>
          </a:p>
          <a:p>
            <a:pPr lvl="1"/>
            <a:r>
              <a:rPr lang="en-US" sz="1600" dirty="0"/>
              <a:t>User-defined table-valued functions </a:t>
            </a:r>
            <a:r>
              <a:rPr lang="en-US" sz="1600" b="1" dirty="0"/>
              <a:t>return a table data type</a:t>
            </a:r>
            <a:r>
              <a:rPr lang="en-US" sz="1600" dirty="0"/>
              <a:t>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For an inline table-valued function, there is no function body; the table is the result set of a single SELECT statement.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18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496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FUNCTION (3)</a:t>
            </a:r>
            <a:endParaRPr lang="en-US" sz="2800" b="1" dirty="0"/>
          </a:p>
          <a:p>
            <a:endParaRPr lang="en-US" sz="1600" dirty="0"/>
          </a:p>
          <a:p>
            <a:r>
              <a:rPr lang="en-US" sz="1600" i="1" dirty="0"/>
              <a:t>Limitations and Restrictions</a:t>
            </a:r>
            <a:endParaRPr lang="pl-PL" sz="1600" i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</a:t>
            </a:r>
            <a:r>
              <a:rPr lang="en-US" sz="1600" dirty="0"/>
              <a:t> be used to perform actions </a:t>
            </a:r>
            <a:r>
              <a:rPr lang="en-US" sz="1600" b="1" dirty="0"/>
              <a:t>that modify the database state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 return multiple result sets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 call a stored procedure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 make use of dynamic SQL or temp tables</a:t>
            </a:r>
            <a:r>
              <a:rPr lang="en-US" sz="1600" dirty="0"/>
              <a:t>. Table variables are allowed.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statements are not allowed in a user-defined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 XML clause is not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can be nested; that is, one user-defined function can call another. The nesting level is incremented when the called function starts execution, and decremented when the called function finishes execution. </a:t>
            </a:r>
            <a:r>
              <a:rPr lang="en-US" sz="1600" b="1" dirty="0"/>
              <a:t>User-defined functions can be nested up to 32 levels.</a:t>
            </a:r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93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62550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SCALAR </a:t>
            </a:r>
            <a:r>
              <a:rPr lang="pl-PL" sz="2800" b="1" dirty="0"/>
              <a:t>FUNCTION (1)</a:t>
            </a:r>
            <a:endParaRPr lang="en-US" sz="2800" b="1" dirty="0"/>
          </a:p>
          <a:p>
            <a:pPr lvl="1"/>
            <a:r>
              <a:rPr lang="pl-PL" dirty="0" smtClean="0"/>
              <a:t>xxxxxxxxxxxxxxxxxxx</a:t>
            </a:r>
            <a:endParaRPr lang="pl-PL" dirty="0"/>
          </a:p>
          <a:p>
            <a:pPr lvl="1"/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77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625504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INLINE </a:t>
            </a:r>
            <a:r>
              <a:rPr lang="pl-PL" sz="2800" b="1" dirty="0" smtClean="0"/>
              <a:t>TVF (1)</a:t>
            </a:r>
            <a:endParaRPr lang="en-US" sz="2800" b="1" dirty="0"/>
          </a:p>
          <a:p>
            <a:pPr lvl="1"/>
            <a:r>
              <a:rPr lang="en-US" dirty="0"/>
              <a:t>An inline table-valued function returns a </a:t>
            </a:r>
            <a:r>
              <a:rPr lang="en-US" dirty="0" err="1"/>
              <a:t>rowset</a:t>
            </a:r>
            <a:r>
              <a:rPr lang="en-US" dirty="0"/>
              <a:t> based on a SELECT statement you coded</a:t>
            </a:r>
          </a:p>
          <a:p>
            <a:pPr lvl="1"/>
            <a:r>
              <a:rPr lang="en-US" dirty="0"/>
              <a:t>into the function. In effect, you treat the table-valued function as a table and select from it by</a:t>
            </a:r>
          </a:p>
          <a:p>
            <a:pPr lvl="1"/>
            <a:r>
              <a:rPr lang="en-US" dirty="0"/>
              <a:t>using the SELECT FROM statement.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dirty="0"/>
              <a:t>To create an inline table-valued 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Specify parameters. Parameters are optional, but the parentheses that would enclose parameters are not optional.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the clause RETURNS TABLE to signal to SQL Server that this is a table-valued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Following the AS block, enter a single RETURN statement. This acts like an internal function to return the embedded SELECT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Embed the SELECT statement that will define what you want the function to return as a </a:t>
            </a:r>
            <a:r>
              <a:rPr lang="en-US" dirty="0" err="1"/>
              <a:t>rowset</a:t>
            </a:r>
            <a:r>
              <a:rPr lang="en-US" dirty="0"/>
              <a:t> to the caller.</a:t>
            </a:r>
            <a:endParaRPr lang="pl-PL" dirty="0"/>
          </a:p>
          <a:p>
            <a:pPr lvl="1"/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1D1AFA9B-687F-46AF-B6BE-46DC51C8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773" y="624631"/>
            <a:ext cx="43148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62550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MULTISTATEMANT TVF (1)</a:t>
            </a:r>
            <a:endParaRPr lang="en-US" sz="2800" b="1" dirty="0"/>
          </a:p>
          <a:p>
            <a:pPr lvl="1"/>
            <a:r>
              <a:rPr lang="pl-PL" dirty="0" smtClean="0"/>
              <a:t>xxxxxxxxxxxxxxxxxxxxxxx</a:t>
            </a:r>
            <a:endParaRPr lang="pl-PL" dirty="0"/>
          </a:p>
          <a:p>
            <a:pPr lvl="1"/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4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LINKS</a:t>
            </a:r>
            <a:endParaRPr lang="en-US" sz="2800" b="1" dirty="0"/>
          </a:p>
          <a:p>
            <a:endParaRPr lang="en-US" dirty="0"/>
          </a:p>
          <a:p>
            <a:pPr lvl="1"/>
            <a:r>
              <a:rPr lang="pl-PL" sz="1100" dirty="0"/>
              <a:t>https://</a:t>
            </a:r>
            <a:r>
              <a:rPr lang="pl-PL" sz="1100" dirty="0" smtClean="0"/>
              <a:t>docs.microsoft.com/en-us/sql/relational-databases/user-defined-functions/user-defined-functions?view=sql-server-2017</a:t>
            </a:r>
          </a:p>
          <a:p>
            <a:pPr lvl="1"/>
            <a:r>
              <a:rPr lang="pl-PL" sz="1100" dirty="0"/>
              <a:t>https://</a:t>
            </a:r>
            <a:r>
              <a:rPr lang="pl-PL" sz="1100" dirty="0" smtClean="0"/>
              <a:t>docs.microsoft.com/en-us/sql/relational-databases/user-defined-functions/create-user-defined-functions-database-engine?view=sql-server-2017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5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1456</TotalTime>
  <Words>612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521</cp:revision>
  <dcterms:created xsi:type="dcterms:W3CDTF">2016-10-31T15:19:50Z</dcterms:created>
  <dcterms:modified xsi:type="dcterms:W3CDTF">2018-10-29T14:12:36Z</dcterms:modified>
</cp:coreProperties>
</file>