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5"/>
  </p:notesMasterIdLst>
  <p:sldIdLst>
    <p:sldId id="256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0" y="84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ostyrka" userId="b9ddf25a-2c00-439f-9630-145529670053" providerId="ADAL" clId="{A4E1A95C-A855-4DA3-8B63-C22667D13067}"/>
    <pc:docChg chg="addSld delSld modSld sldOrd">
      <pc:chgData name="Tomasz Kostyrka" userId="b9ddf25a-2c00-439f-9630-145529670053" providerId="ADAL" clId="{A4E1A95C-A855-4DA3-8B63-C22667D13067}" dt="2018-03-19T19:32:12.270" v="6" actId="1076"/>
      <pc:docMkLst>
        <pc:docMk/>
      </pc:docMkLst>
      <pc:sldChg chg="add del">
        <pc:chgData name="Tomasz Kostyrka" userId="b9ddf25a-2c00-439f-9630-145529670053" providerId="ADAL" clId="{A4E1A95C-A855-4DA3-8B63-C22667D13067}" dt="2018-03-19T19:31:59.947" v="1" actId="2696"/>
        <pc:sldMkLst>
          <pc:docMk/>
          <pc:sldMk cId="230496666" sldId="300"/>
        </pc:sldMkLst>
      </pc:sldChg>
      <pc:sldChg chg="addSp modSp add ord">
        <pc:chgData name="Tomasz Kostyrka" userId="b9ddf25a-2c00-439f-9630-145529670053" providerId="ADAL" clId="{A4E1A95C-A855-4DA3-8B63-C22667D13067}" dt="2018-03-19T19:32:12.270" v="6" actId="1076"/>
        <pc:sldMkLst>
          <pc:docMk/>
          <pc:sldMk cId="1867759361" sldId="300"/>
        </pc:sldMkLst>
        <pc:picChg chg="add mod">
          <ac:chgData name="Tomasz Kostyrka" userId="b9ddf25a-2c00-439f-9630-145529670053" providerId="ADAL" clId="{A4E1A95C-A855-4DA3-8B63-C22667D13067}" dt="2018-03-19T19:32:12.270" v="6" actId="1076"/>
          <ac:picMkLst>
            <pc:docMk/>
            <pc:sldMk cId="1867759361" sldId="300"/>
            <ac:picMk id="1026" creationId="{7A5A9EEF-A2DF-4D8D-89DA-5FFEB9818F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BFF9-92D7-4756-94D1-9DFD5B674B4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5BD-0667-4525-9170-FF6C18A763B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F7F7-57FA-447E-B70A-7DD7B1B2002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D01E-A9A6-4E77-9885-8642996DF7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2BC-779F-4392-B447-86197396447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D2ED-71C4-4430-BD89-ADC5A48C6DF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5062-E948-4145-8D3A-E50044FBB08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DDDA-7DC8-4641-94FD-A74A8B904D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2EE-B73A-41AF-AE60-92B3FEA36E6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679-CB3C-4AA1-8F16-EA049E6DEE4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70CC-242E-4B09-8E77-20DA1A178B5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FBFB17-BD4E-4F72-A426-B503C42E5B1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Database Fundamentals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SET Operators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UNION</a:t>
            </a:r>
          </a:p>
          <a:p>
            <a:pPr lvl="1"/>
            <a:r>
              <a:rPr lang="en-GB" dirty="0"/>
              <a:t>Combines the results of two or more queries into a single result set that includes all the rows that belong to all queries in the union. The UNION operation is different from using joins that combine columns from two tables.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GB" dirty="0"/>
              <a:t>The following are basic rules for combining the result sets of two queries by using UNION: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The number and the order of the columns must be the same in all queries.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The data types must be compatible.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/>
              <a:t>D</a:t>
            </a:r>
            <a:r>
              <a:rPr lang="en-GB" dirty="0" err="1"/>
              <a:t>uplicate</a:t>
            </a:r>
            <a:r>
              <a:rPr lang="en-GB" dirty="0"/>
              <a:t> rows are removed.</a:t>
            </a:r>
          </a:p>
          <a:p>
            <a:pPr lvl="1"/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04007" y="4043933"/>
            <a:ext cx="999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UNION ALL</a:t>
            </a:r>
          </a:p>
          <a:p>
            <a:pPr lvl="1"/>
            <a:r>
              <a:rPr lang="en-GB" dirty="0"/>
              <a:t>Incorporates all rows into the results. This includes duplicates.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77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INTERSECT</a:t>
            </a:r>
          </a:p>
          <a:p>
            <a:pPr lvl="1"/>
            <a:r>
              <a:rPr lang="en-GB" dirty="0"/>
              <a:t>returns distinct rows that are output by both the left and right input queries operator</a:t>
            </a:r>
            <a:r>
              <a:rPr lang="pl-PL" dirty="0"/>
              <a:t>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04007" y="2064131"/>
            <a:ext cx="999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EXCEPT</a:t>
            </a:r>
          </a:p>
          <a:p>
            <a:pPr lvl="1"/>
            <a:r>
              <a:rPr lang="en-GB" dirty="0"/>
              <a:t>returns distinct rows from the left input query that aren’t output by the right input query</a:t>
            </a:r>
            <a:r>
              <a:rPr lang="pl-PL" dirty="0"/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C10E760-F8F6-4A48-A054-77701BB6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51" y="3239493"/>
            <a:ext cx="8305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19744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700</TotalTime>
  <Words>155</Words>
  <Application>Microsoft Office PowerPoint</Application>
  <PresentationFormat>Panoramiczny</PresentationFormat>
  <Paragraphs>20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 2</vt:lpstr>
      <vt:lpstr>Ramka</vt:lpstr>
      <vt:lpstr>Database Fundamentals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348</cp:revision>
  <dcterms:created xsi:type="dcterms:W3CDTF">2016-10-31T15:19:50Z</dcterms:created>
  <dcterms:modified xsi:type="dcterms:W3CDTF">2018-10-21T06:46:47Z</dcterms:modified>
</cp:coreProperties>
</file>