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03" r:id="rId1"/>
  </p:sldMasterIdLst>
  <p:notesMasterIdLst>
    <p:notesMasterId r:id="rId8"/>
  </p:notesMasterIdLst>
  <p:sldIdLst>
    <p:sldId id="256" r:id="rId2"/>
    <p:sldId id="293" r:id="rId3"/>
    <p:sldId id="297" r:id="rId4"/>
    <p:sldId id="294" r:id="rId5"/>
    <p:sldId id="295" r:id="rId6"/>
    <p:sldId id="29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29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ek" initials="T" lastIdx="1" clrIdx="0">
    <p:extLst>
      <p:ext uri="{19B8F6BF-5375-455C-9EA6-DF929625EA0E}">
        <p15:presenceInfo xmlns:p15="http://schemas.microsoft.com/office/powerpoint/2012/main" userId="Tome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Styl jasny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Styl jasny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EBBBCC-DAD2-459C-BE2E-F6DE35CF9A28}" styleName="Styl ciemny 2 - Akcent 3/Ak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Styl ciemny 2 - Akcent 1/Ak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Styl ciemny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Styl jasny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 z motywem 1 — Ak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yl z motywem 1 — Ak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Styl z motywem 1 — Ak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Styl jasny 1 — Ak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Styl jasny 1 — Ak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Styl jasny 1 — Ak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 jasny 3 — Ak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yl pośredni 1 — Ak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Styl pośredni 3 — Ak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6" y="102"/>
      </p:cViewPr>
      <p:guideLst>
        <p:guide pos="429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asz Kostyrka" userId="b9ddf25a-2c00-439f-9630-145529670053" providerId="ADAL" clId="{A4E1A95C-A855-4DA3-8B63-C22667D13067}"/>
    <pc:docChg chg="addSld delSld modSld sldOrd">
      <pc:chgData name="Tomasz Kostyrka" userId="b9ddf25a-2c00-439f-9630-145529670053" providerId="ADAL" clId="{A4E1A95C-A855-4DA3-8B63-C22667D13067}" dt="2018-03-19T19:32:12.270" v="6" actId="1076"/>
      <pc:docMkLst>
        <pc:docMk/>
      </pc:docMkLst>
      <pc:sldChg chg="add del">
        <pc:chgData name="Tomasz Kostyrka" userId="b9ddf25a-2c00-439f-9630-145529670053" providerId="ADAL" clId="{A4E1A95C-A855-4DA3-8B63-C22667D13067}" dt="2018-03-19T19:31:59.947" v="1" actId="2696"/>
        <pc:sldMkLst>
          <pc:docMk/>
          <pc:sldMk cId="230496666" sldId="300"/>
        </pc:sldMkLst>
      </pc:sldChg>
      <pc:sldChg chg="addSp modSp add ord">
        <pc:chgData name="Tomasz Kostyrka" userId="b9ddf25a-2c00-439f-9630-145529670053" providerId="ADAL" clId="{A4E1A95C-A855-4DA3-8B63-C22667D13067}" dt="2018-03-19T19:32:12.270" v="6" actId="1076"/>
        <pc:sldMkLst>
          <pc:docMk/>
          <pc:sldMk cId="1867759361" sldId="300"/>
        </pc:sldMkLst>
        <pc:picChg chg="add mod">
          <ac:chgData name="Tomasz Kostyrka" userId="b9ddf25a-2c00-439f-9630-145529670053" providerId="ADAL" clId="{A4E1A95C-A855-4DA3-8B63-C22667D13067}" dt="2018-03-19T19:32:12.270" v="6" actId="1076"/>
          <ac:picMkLst>
            <pc:docMk/>
            <pc:sldMk cId="1867759361" sldId="300"/>
            <ac:picMk id="1026" creationId="{7A5A9EEF-A2DF-4D8D-89DA-5FFEB9818F4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FB546-F199-4B4F-99BF-57E72CB8BE0D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43C7B-64C2-4B21-B7E6-9E6D13FCE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74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BFF9-92D7-4756-94D1-9DFD5B674B4C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Database Fundamentals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9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D5BD-0667-4525-9170-FF6C18A763BE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Database Fundamentals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6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F7F7-57FA-447E-B70A-7DD7B1B20020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Database Fundamentals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9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3D01E-A9A6-4E77-9885-8642996DF748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Database Fundamentals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57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362BC-779F-4392-B447-86197396447C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Database Fundamentals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D2ED-71C4-4430-BD89-ADC5A48C6DF6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Database Fundamentals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8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5062-E948-4145-8D3A-E50044FBB08E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Database Fundamentals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99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1DDDA-7DC8-4641-94FD-A74A8B904D48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Database Fundamentals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07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682EE-B73A-41AF-AE60-92B3FEA36E6E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Database Fundamentals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13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1679-CB3C-4AA1-8F16-EA049E6DEE44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Database Fundamentals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47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F70CC-242E-4B09-8E77-20DA1A178B5F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/>
              <a:t>T.Kostyrka - Database Fundamentals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8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9FBFB17-BD4E-4F72-A426-B503C42E5B16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T.Kostyrka - Database Fundamentals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53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imple-talk.com/sql/sql-training/subqueries-in-sql-server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dirty="0">
                <a:cs typeface="Arial" panose="020B0604020202020204" pitchFamily="34" charset="0"/>
              </a:rPr>
              <a:t>Database Fundamentals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Subqueries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571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604007" y="662730"/>
            <a:ext cx="999128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400" b="1" dirty="0"/>
              <a:t>SUBQUERY</a:t>
            </a:r>
          </a:p>
          <a:p>
            <a:pPr lvl="1"/>
            <a:r>
              <a:rPr lang="en-GB" dirty="0"/>
              <a:t>A subquery is a query that is nested inside a SELECT, INSERT, UPDATE, or DELETE statement, or inside another subquery. A subquery can be used anywhere an expression is allowed.</a:t>
            </a:r>
            <a:endParaRPr lang="pl-PL" dirty="0"/>
          </a:p>
          <a:p>
            <a:pPr lvl="1"/>
            <a:endParaRPr lang="pl-PL" dirty="0"/>
          </a:p>
          <a:p>
            <a:pPr lvl="1"/>
            <a:r>
              <a:rPr lang="en-GB" dirty="0"/>
              <a:t>A subquery is also called an inner query or inner select, while the statement containing a subquery is also called an outer query or outer select.</a:t>
            </a:r>
            <a:endParaRPr lang="pl-PL" dirty="0"/>
          </a:p>
          <a:p>
            <a:pPr lvl="1"/>
            <a:endParaRPr lang="en-GB" dirty="0"/>
          </a:p>
          <a:p>
            <a:pPr lvl="1"/>
            <a:r>
              <a:rPr lang="en-GB" dirty="0"/>
              <a:t>Many Transact-SQL statements that include subqueries can be alternatively formulated as joins.</a:t>
            </a:r>
            <a:endParaRPr lang="pl-PL" dirty="0"/>
          </a:p>
          <a:p>
            <a:pPr lvl="1"/>
            <a:endParaRPr lang="pl-PL" dirty="0"/>
          </a:p>
          <a:p>
            <a:pPr lvl="1"/>
            <a:r>
              <a:rPr lang="en-GB" dirty="0">
                <a:hlinkClick r:id="rId2"/>
              </a:rPr>
              <a:t>https://www.simple-talk.com/sql/sql-training/subqueries-in-sql-server/</a:t>
            </a:r>
            <a:endParaRPr lang="pl-PL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Database 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922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604007" y="662730"/>
            <a:ext cx="999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400" b="1" dirty="0"/>
              <a:t>SUBQUERY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Database Fundamentals</a:t>
            </a:r>
            <a:endParaRPr lang="en-US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1905000"/>
            <a:ext cx="103917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983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604007" y="662730"/>
            <a:ext cx="999128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400" b="1" dirty="0"/>
              <a:t>SUBQUERY</a:t>
            </a:r>
          </a:p>
          <a:p>
            <a:pPr lvl="1"/>
            <a:r>
              <a:rPr lang="en-GB" dirty="0"/>
              <a:t>A DML statement that includes a subquery is referred to as the </a:t>
            </a:r>
            <a:r>
              <a:rPr lang="en-GB" i="1" dirty="0"/>
              <a:t>outer query</a:t>
            </a:r>
            <a:r>
              <a:rPr lang="en-GB" dirty="0"/>
              <a:t>. The following guidelines provide details about how to implement subqueries in your outer queries or in other subqueries:</a:t>
            </a:r>
            <a:endParaRPr lang="pl-PL" dirty="0"/>
          </a:p>
          <a:p>
            <a:pPr lvl="1"/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You must enclose a subquery in parenthesis.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 subquery must include a SELECT clause and a FROM clause.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 subquery can include optional WHERE, GROUP BY, and HAVING clauses.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 subquery cannot include COMPUTE or FOR BROWSE clauses.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You can include an ORDER BY clause only when a TOP clause is included.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You can nest subqueries up to 32 levels.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Database 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954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604007" y="662730"/>
            <a:ext cx="999128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400" b="1" dirty="0"/>
              <a:t>CORRELATED SUBQUERY</a:t>
            </a:r>
          </a:p>
          <a:p>
            <a:pPr lvl="1"/>
            <a:r>
              <a:rPr lang="en-GB" dirty="0"/>
              <a:t>A correlated subquery is a SELECT statement nested inside another T-SQL statement, which contains a reference to one or more columns in the outer query. Therefore, the correlated subquery can be said to be dependent on the outer query. </a:t>
            </a:r>
            <a:endParaRPr lang="pl-PL" dirty="0"/>
          </a:p>
          <a:p>
            <a:pPr lvl="1"/>
            <a:endParaRPr lang="pl-PL" dirty="0"/>
          </a:p>
          <a:p>
            <a:pPr lvl="1"/>
            <a:r>
              <a:rPr lang="en-GB" dirty="0"/>
              <a:t>This is the main difference between a correlated subquery and just a plain subquery. A plain subquery is not dependent on the outer query, can be run independently of the outer query, and will return a result set. A correlated subquery, since it is dependent on the outer query will return a syntax errors if it is run by itself. </a:t>
            </a:r>
            <a:endParaRPr lang="pl-PL" dirty="0"/>
          </a:p>
          <a:p>
            <a:pPr lvl="1"/>
            <a:endParaRPr lang="en-GB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Database 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784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Database Fundamentals</a:t>
            </a:r>
            <a:endParaRPr lang="en-US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1323975"/>
            <a:ext cx="9315450" cy="4210050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604007" y="662730"/>
            <a:ext cx="999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400" b="1" dirty="0"/>
              <a:t>CORRELATED SUBQUERY</a:t>
            </a:r>
          </a:p>
        </p:txBody>
      </p:sp>
    </p:spTree>
    <p:extLst>
      <p:ext uri="{BB962C8B-B14F-4D97-AF65-F5344CB8AC3E}">
        <p14:creationId xmlns:p14="http://schemas.microsoft.com/office/powerpoint/2010/main" val="4115370829"/>
      </p:ext>
    </p:extLst>
  </p:cSld>
  <p:clrMapOvr>
    <a:masterClrMapping/>
  </p:clrMapOvr>
</p:sld>
</file>

<file path=ppt/theme/theme1.xml><?xml version="1.0" encoding="utf-8"?>
<a:theme xmlns:a="http://schemas.openxmlformats.org/drawingml/2006/main" name="Ramka">
  <a:themeElements>
    <a:clrScheme name="Ramka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amka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mka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700</TotalTime>
  <Words>347</Words>
  <Application>Microsoft Office PowerPoint</Application>
  <PresentationFormat>Panoramiczny</PresentationFormat>
  <Paragraphs>35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1" baseType="lpstr">
      <vt:lpstr>Arial</vt:lpstr>
      <vt:lpstr>Calibri</vt:lpstr>
      <vt:lpstr>Corbel</vt:lpstr>
      <vt:lpstr>Wingdings 2</vt:lpstr>
      <vt:lpstr>Ramka</vt:lpstr>
      <vt:lpstr>Database Fundamentals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Fundamentals</dc:title>
  <dc:creator>Tomek</dc:creator>
  <cp:lastModifiedBy>Tomek Kostyrka</cp:lastModifiedBy>
  <cp:revision>349</cp:revision>
  <dcterms:created xsi:type="dcterms:W3CDTF">2016-10-31T15:19:50Z</dcterms:created>
  <dcterms:modified xsi:type="dcterms:W3CDTF">2018-10-21T06:47:40Z</dcterms:modified>
</cp:coreProperties>
</file>