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5"/>
  </p:notesMasterIdLst>
  <p:sldIdLst>
    <p:sldId id="256" r:id="rId2"/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ostyrka" userId="b9ddf25a-2c00-439f-9630-145529670053" providerId="ADAL" clId="{A4E1A95C-A855-4DA3-8B63-C22667D13067}"/>
    <pc:docChg chg="addSld delSld modSld sldOrd">
      <pc:chgData name="Tomasz Kostyrka" userId="b9ddf25a-2c00-439f-9630-145529670053" providerId="ADAL" clId="{A4E1A95C-A855-4DA3-8B63-C22667D13067}" dt="2018-03-19T19:32:12.270" v="6" actId="1076"/>
      <pc:docMkLst>
        <pc:docMk/>
      </pc:docMkLst>
      <pc:sldChg chg="add del">
        <pc:chgData name="Tomasz Kostyrka" userId="b9ddf25a-2c00-439f-9630-145529670053" providerId="ADAL" clId="{A4E1A95C-A855-4DA3-8B63-C22667D13067}" dt="2018-03-19T19:31:59.947" v="1" actId="2696"/>
        <pc:sldMkLst>
          <pc:docMk/>
          <pc:sldMk cId="230496666" sldId="300"/>
        </pc:sldMkLst>
      </pc:sldChg>
      <pc:sldChg chg="addSp modSp add ord">
        <pc:chgData name="Tomasz Kostyrka" userId="b9ddf25a-2c00-439f-9630-145529670053" providerId="ADAL" clId="{A4E1A95C-A855-4DA3-8B63-C22667D13067}" dt="2018-03-19T19:32:12.270" v="6" actId="1076"/>
        <pc:sldMkLst>
          <pc:docMk/>
          <pc:sldMk cId="1867759361" sldId="300"/>
        </pc:sldMkLst>
        <pc:picChg chg="add mod">
          <ac:chgData name="Tomasz Kostyrka" userId="b9ddf25a-2c00-439f-9630-145529670053" providerId="ADAL" clId="{A4E1A95C-A855-4DA3-8B63-C22667D13067}" dt="2018-03-19T19:32:12.270" v="6" actId="1076"/>
          <ac:picMkLst>
            <pc:docMk/>
            <pc:sldMk cId="1867759361" sldId="300"/>
            <ac:picMk id="1026" creationId="{7A5A9EEF-A2DF-4D8D-89DA-5FFEB9818F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BFF9-92D7-4756-94D1-9DFD5B674B4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5BD-0667-4525-9170-FF6C18A763B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F7F7-57FA-447E-B70A-7DD7B1B2002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D01E-A9A6-4E77-9885-8642996DF7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2BC-779F-4392-B447-86197396447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2ED-71C4-4430-BD89-ADC5A48C6DF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5062-E948-4145-8D3A-E50044FBB08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DDDA-7DC8-4641-94FD-A74A8B904D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2EE-B73A-41AF-AE60-92B3FEA36E6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679-CB3C-4AA1-8F16-EA049E6DEE4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70CC-242E-4B09-8E77-20DA1A178B5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FBFB17-BD4E-4F72-A426-B503C42E5B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Database Fundamentals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UPDATE DELETE &amp; JOINS</a:t>
            </a: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0"/>
            <a:ext cx="55084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UPDATE + JOIN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Standard SQL doesn’t support using joins in UPDATE statements, but T-SQL does. The idea is</a:t>
            </a:r>
            <a:r>
              <a:rPr lang="pl-PL" dirty="0"/>
              <a:t> </a:t>
            </a:r>
            <a:r>
              <a:rPr lang="en-US" dirty="0"/>
              <a:t>that you might want to update rows in a table, and refer to related rows in other tables for</a:t>
            </a:r>
            <a:r>
              <a:rPr lang="pl-PL" dirty="0"/>
              <a:t> </a:t>
            </a:r>
            <a:r>
              <a:rPr lang="pl-PL" dirty="0" err="1"/>
              <a:t>filtering</a:t>
            </a:r>
            <a:r>
              <a:rPr lang="pl-PL" dirty="0"/>
              <a:t> and </a:t>
            </a:r>
            <a:r>
              <a:rPr lang="pl-PL" dirty="0" err="1"/>
              <a:t>assignment</a:t>
            </a:r>
            <a:r>
              <a:rPr lang="pl-PL" dirty="0"/>
              <a:t> </a:t>
            </a:r>
            <a:r>
              <a:rPr lang="pl-PL" dirty="0" err="1"/>
              <a:t>purposes</a:t>
            </a:r>
            <a:r>
              <a:rPr lang="pl-PL" dirty="0"/>
              <a:t>.</a:t>
            </a: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T.Kostyrka - T-SQL Programming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25B4075-7308-458A-8F6C-E93028B2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424237"/>
            <a:ext cx="10260248" cy="20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4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60453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DELETE + JOIN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T-SQL supports a proprietary DELETE syntax based on joins. The idea is to enable you to delete rows from one table based on information</a:t>
            </a:r>
            <a:r>
              <a:rPr lang="pl-PL" dirty="0"/>
              <a:t> </a:t>
            </a:r>
            <a:r>
              <a:rPr lang="en-US" dirty="0"/>
              <a:t>that you evaluate in related rows in other tables.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T.Kostyrka - T-SQL Programming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F5F461D-4E1C-4693-A0E1-D7D14967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357562"/>
            <a:ext cx="10319122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7686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700</TotalTime>
  <Words>103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 2</vt:lpstr>
      <vt:lpstr>Ramka</vt:lpstr>
      <vt:lpstr>Database Fundamentals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348</cp:revision>
  <dcterms:created xsi:type="dcterms:W3CDTF">2016-10-31T15:19:50Z</dcterms:created>
  <dcterms:modified xsi:type="dcterms:W3CDTF">2018-10-21T06:48:21Z</dcterms:modified>
</cp:coreProperties>
</file>