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1"/>
  </p:notesMasterIdLst>
  <p:sldIdLst>
    <p:sldId id="256" r:id="rId2"/>
    <p:sldId id="258" r:id="rId3"/>
    <p:sldId id="272" r:id="rId4"/>
    <p:sldId id="274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Creating</a:t>
            </a:r>
            <a:r>
              <a:rPr lang="pl-PL" dirty="0"/>
              <a:t> and </a:t>
            </a:r>
            <a:r>
              <a:rPr lang="pl-PL" dirty="0" err="1"/>
              <a:t>Altering</a:t>
            </a:r>
            <a:r>
              <a:rPr lang="pl-PL" dirty="0"/>
              <a:t> </a:t>
            </a:r>
            <a:r>
              <a:rPr lang="pl-PL" dirty="0" err="1"/>
              <a:t>Tables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CREATE TABLE</a:t>
            </a:r>
          </a:p>
          <a:p>
            <a:r>
              <a:rPr lang="pl-PL" dirty="0"/>
              <a:t>ALTER TABLE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 err="1"/>
              <a:t>Table</a:t>
            </a:r>
            <a:endParaRPr lang="pl-PL" sz="2400" b="1" dirty="0"/>
          </a:p>
          <a:p>
            <a:pPr lvl="1" algn="just"/>
            <a:endParaRPr lang="pl-PL" b="1" dirty="0"/>
          </a:p>
          <a:p>
            <a:pPr lvl="1"/>
            <a:r>
              <a:rPr lang="en-US" dirty="0"/>
              <a:t>In SQL Server, the table is the main method used for storing data. Every table belongs to</a:t>
            </a:r>
          </a:p>
          <a:p>
            <a:pPr lvl="1"/>
            <a:r>
              <a:rPr lang="pl-PL" dirty="0" err="1"/>
              <a:t>exactly</a:t>
            </a:r>
            <a:r>
              <a:rPr lang="pl-PL" dirty="0"/>
              <a:t> one </a:t>
            </a:r>
            <a:r>
              <a:rPr lang="pl-PL" dirty="0" err="1"/>
              <a:t>database</a:t>
            </a:r>
            <a:r>
              <a:rPr lang="pl-PL" dirty="0"/>
              <a:t>.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Other variations on tables that are covered elsewhere in this Training Kit are as follows:</a:t>
            </a:r>
            <a:endParaRPr lang="pl-PL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Temporary tables</a:t>
            </a:r>
            <a:r>
              <a:rPr lang="en-US" b="1" dirty="0"/>
              <a:t> </a:t>
            </a:r>
            <a:r>
              <a:rPr lang="en-US" dirty="0"/>
              <a:t>are base tables that exist in </a:t>
            </a:r>
            <a:r>
              <a:rPr lang="en-US" dirty="0" err="1"/>
              <a:t>tempdb</a:t>
            </a:r>
            <a:r>
              <a:rPr lang="en-US" dirty="0"/>
              <a:t> and last only as long as a session</a:t>
            </a:r>
            <a:r>
              <a:rPr lang="pl-PL" dirty="0"/>
              <a:t> </a:t>
            </a:r>
            <a:r>
              <a:rPr lang="en-US" dirty="0"/>
              <a:t>or scope referencing them endures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Table variables </a:t>
            </a:r>
            <a:r>
              <a:rPr lang="en-US" dirty="0"/>
              <a:t>are variables that can store data but only for the duration of a T-SQL</a:t>
            </a:r>
            <a:r>
              <a:rPr lang="pl-PL" dirty="0"/>
              <a:t> </a:t>
            </a:r>
            <a:r>
              <a:rPr lang="en-US" dirty="0"/>
              <a:t>batch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Views</a:t>
            </a:r>
            <a:r>
              <a:rPr lang="en-US" b="1" dirty="0"/>
              <a:t>, </a:t>
            </a:r>
            <a:r>
              <a:rPr lang="en-US" dirty="0"/>
              <a:t>which are not base tables but are derived from queries against base tables, </a:t>
            </a:r>
            <a:r>
              <a:rPr lang="en-US" dirty="0" err="1"/>
              <a:t>appea</a:t>
            </a:r>
            <a:r>
              <a:rPr lang="pl-PL" dirty="0"/>
              <a:t>r </a:t>
            </a:r>
            <a:r>
              <a:rPr lang="en-US" dirty="0"/>
              <a:t>just like tables but do not store data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Indexed views </a:t>
            </a:r>
            <a:r>
              <a:rPr lang="en-US" dirty="0"/>
              <a:t>store data but are defined as views and are updated whenever the base</a:t>
            </a:r>
            <a:r>
              <a:rPr lang="pl-PL" dirty="0"/>
              <a:t> </a:t>
            </a:r>
            <a:r>
              <a:rPr lang="en-US" dirty="0"/>
              <a:t>tables are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Derived tables </a:t>
            </a:r>
            <a:r>
              <a:rPr lang="en-US" dirty="0"/>
              <a:t>and table expressions are subqueries that are referenced like tables in</a:t>
            </a:r>
            <a:r>
              <a:rPr lang="pl-PL" dirty="0"/>
              <a:t> </a:t>
            </a:r>
            <a:r>
              <a:rPr lang="en-US" dirty="0"/>
              <a:t>queries</a:t>
            </a:r>
            <a:r>
              <a:rPr lang="pl-PL" dirty="0"/>
              <a:t>.</a:t>
            </a:r>
            <a:endParaRPr lang="en-US" dirty="0"/>
          </a:p>
          <a:p>
            <a:pPr lvl="1"/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7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en-US" dirty="0"/>
              <a:t>You must specify:</a:t>
            </a:r>
            <a:endParaRPr lang="pl-PL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table name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table columns,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Column </a:t>
            </a:r>
            <a:r>
              <a:rPr lang="en-US" b="1" dirty="0"/>
              <a:t>names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Column </a:t>
            </a:r>
            <a:r>
              <a:rPr lang="en-US" b="1" dirty="0"/>
              <a:t>data types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91F154-8B57-470E-8A0A-8021500C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08" y="3063387"/>
            <a:ext cx="5175727" cy="26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8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f</a:t>
            </a:r>
            <a:r>
              <a:rPr lang="en-US" dirty="0"/>
              <a:t>or columns: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pl-PL" dirty="0"/>
              <a:t>T</a:t>
            </a:r>
            <a:r>
              <a:rPr lang="en-US" dirty="0"/>
              <a:t>he </a:t>
            </a:r>
            <a:r>
              <a:rPr lang="en-US" b="1" dirty="0"/>
              <a:t>lengths</a:t>
            </a:r>
            <a:r>
              <a:rPr lang="en-US" dirty="0"/>
              <a:t> of character data types, such as (15).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precision</a:t>
            </a:r>
            <a:r>
              <a:rPr lang="en-US" dirty="0"/>
              <a:t> of numeric and some date data types.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Optional special types of columns (computed, sparse, IDENTITY, ROWGUIDCOL),</a:t>
            </a:r>
            <a:r>
              <a:rPr lang="pl-PL" dirty="0"/>
              <a:t> </a:t>
            </a:r>
            <a:r>
              <a:rPr lang="en-US" dirty="0"/>
              <a:t>such as IDENTITY.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collation of the column (normally used only if you need to specify a non-default</a:t>
            </a:r>
            <a:r>
              <a:rPr lang="pl-PL" dirty="0"/>
              <a:t> </a:t>
            </a:r>
            <a:r>
              <a:rPr lang="en-US" dirty="0"/>
              <a:t>collation).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22F56B4-B91D-48B5-9CDC-4F987AED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45" y="3784600"/>
            <a:ext cx="7372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b="1" dirty="0"/>
              <a:t>CONSTRAINTS</a:t>
            </a:r>
            <a:r>
              <a:rPr lang="pl-PL" dirty="0"/>
              <a:t> </a:t>
            </a:r>
            <a:r>
              <a:rPr lang="en-US" dirty="0"/>
              <a:t>, including: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Nullability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Default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Primary </a:t>
            </a:r>
            <a:r>
              <a:rPr lang="en-US" dirty="0" err="1"/>
              <a:t>ke</a:t>
            </a:r>
            <a:r>
              <a:rPr lang="pl-PL" dirty="0"/>
              <a:t>y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Foreign key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Uniqu</a:t>
            </a:r>
            <a:r>
              <a:rPr lang="pl-PL" dirty="0"/>
              <a:t>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AD3FB1-C58D-40A6-BD0C-32C40657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95" y="3617385"/>
            <a:ext cx="7810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en-US" dirty="0"/>
              <a:t>Possible table storage directions, including: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Filegroup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Partition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 compression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0466D8F-E70B-4505-A02D-4DF64542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70" y="2974975"/>
            <a:ext cx="61436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ALTER TABLE</a:t>
            </a:r>
          </a:p>
          <a:p>
            <a:pPr lvl="1" algn="just"/>
            <a:endParaRPr lang="pl-PL" b="1" dirty="0"/>
          </a:p>
          <a:p>
            <a:pPr lvl="1"/>
            <a:r>
              <a:rPr lang="en-US" dirty="0"/>
              <a:t>After you have created a table, you can use the ALTER TABLE command to change the table's</a:t>
            </a:r>
          </a:p>
          <a:p>
            <a:pPr lvl="1"/>
            <a:r>
              <a:rPr lang="en-US" dirty="0"/>
              <a:t>structure and add or remove certain table properties, such as table constraints. You can use</a:t>
            </a:r>
          </a:p>
          <a:p>
            <a:pPr lvl="1"/>
            <a:r>
              <a:rPr lang="en-US" dirty="0"/>
              <a:t>ALTER TABLE to: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or remove a column, including a computed column.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the data type of a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a column's nullability (that is, from NULL to NOT NULL, or vice versa).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or remove a constraint, including the following: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Primary key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Unique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Check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Default constraint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96D17CA-6BAD-457B-B1B6-E1D24BB4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23" y="3584575"/>
            <a:ext cx="4867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6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ALTER TABLE</a:t>
            </a:r>
          </a:p>
          <a:p>
            <a:pPr lvl="1" algn="just"/>
            <a:endParaRPr lang="pl-PL" b="1" dirty="0"/>
          </a:p>
          <a:p>
            <a:pPr lvl="1"/>
            <a:r>
              <a:rPr lang="en-US" dirty="0"/>
              <a:t>You </a:t>
            </a:r>
            <a:r>
              <a:rPr lang="en-US" b="1" dirty="0">
                <a:highlight>
                  <a:srgbClr val="FFFF00"/>
                </a:highlight>
              </a:rPr>
              <a:t>cannot</a:t>
            </a:r>
            <a:r>
              <a:rPr lang="en-US" dirty="0"/>
              <a:t> use ALTER TABLE to:</a:t>
            </a:r>
            <a:endParaRPr lang="pl-PL" dirty="0"/>
          </a:p>
          <a:p>
            <a:pPr lvl="1"/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Change a column name.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an identity property.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Remove an identity property.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F61C4A8-30BE-4490-A60F-277A7212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17" y="3251445"/>
            <a:ext cx="6015618" cy="23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9205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1065</TotalTime>
  <Words>443</Words>
  <Application>Microsoft Office PowerPoint</Application>
  <PresentationFormat>Panoramiczny</PresentationFormat>
  <Paragraphs>88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Ramka</vt:lpstr>
      <vt:lpstr>Developing SQL Databases</vt:lpstr>
      <vt:lpstr>Creating and Altering Tables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Tomasz Kostyrka</cp:lastModifiedBy>
  <cp:revision>349</cp:revision>
  <dcterms:created xsi:type="dcterms:W3CDTF">2016-10-31T15:19:50Z</dcterms:created>
  <dcterms:modified xsi:type="dcterms:W3CDTF">2018-08-26T18:09:11Z</dcterms:modified>
</cp:coreProperties>
</file>