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6"/>
  </p:notesMasterIdLst>
  <p:sldIdLst>
    <p:sldId id="256" r:id="rId2"/>
    <p:sldId id="307" r:id="rId3"/>
    <p:sldId id="308" r:id="rId4"/>
    <p:sldId id="33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32" y="66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A5DA-479B-4C89-AEE5-59ECD449C91A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E4E2-1A95-45A2-93B9-EA8156DBE7E6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F55D-8099-4020-938F-03F54B73FFEA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A950-96C4-403F-A664-3DBF301F7B1E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35E8-8AC5-4B34-9C85-E773F86FFC83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8281-389E-40E7-A58F-AC69639767C0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5F6E-6D9B-43B6-A59C-0AAFDE210E83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F948-08E9-406C-934D-630582EAAE8D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C438-CCF7-42A4-8AC7-1DC7F7D98D84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AFFC-562D-4701-A768-2AB589FD7FE1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78CD-FD3D-418D-B412-340A62732303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4465EF3-A9A2-4F2C-93C5-2EA0CA8FBD02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RowStore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SEARCH ARGUMENTS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Including the WHERE clause in a query, even if the predicate is very selective and supported</a:t>
            </a:r>
            <a:r>
              <a:rPr lang="pl-PL" dirty="0"/>
              <a:t> </a:t>
            </a:r>
            <a:r>
              <a:rPr lang="en-US" dirty="0"/>
              <a:t>by an index, does not guarantee that SQL Server is going to use an index. You need to write</a:t>
            </a:r>
            <a:r>
              <a:rPr lang="pl-PL" dirty="0"/>
              <a:t> </a:t>
            </a:r>
            <a:r>
              <a:rPr lang="en-US" dirty="0"/>
              <a:t>an appropriate predicate to allow the Query Optimizer to take advantage of the indexes. The</a:t>
            </a:r>
            <a:r>
              <a:rPr lang="pl-PL" dirty="0"/>
              <a:t> </a:t>
            </a:r>
            <a:r>
              <a:rPr lang="en-US" dirty="0"/>
              <a:t>Query Optimizer is not omnipotent. It can decide to use an index only when the arguments</a:t>
            </a:r>
            <a:r>
              <a:rPr lang="pl-PL" dirty="0"/>
              <a:t> </a:t>
            </a:r>
            <a:r>
              <a:rPr lang="en-US" dirty="0"/>
              <a:t>in the predicate are searchable. You have to learn how to write appropriate search arguments</a:t>
            </a:r>
            <a:r>
              <a:rPr lang="pl-PL" dirty="0"/>
              <a:t> (</a:t>
            </a:r>
            <a:r>
              <a:rPr lang="pl-PL" dirty="0" err="1"/>
              <a:t>SARGs</a:t>
            </a:r>
            <a:r>
              <a:rPr lang="pl-PL" dirty="0"/>
              <a:t>).</a:t>
            </a:r>
          </a:p>
          <a:p>
            <a:endParaRPr lang="pl-PL" dirty="0"/>
          </a:p>
          <a:p>
            <a:r>
              <a:rPr lang="en-US" dirty="0"/>
              <a:t>To write an appropriate SARG, you must ensure that a column that has an index on it</a:t>
            </a:r>
            <a:r>
              <a:rPr lang="pl-PL" dirty="0"/>
              <a:t> </a:t>
            </a:r>
            <a:r>
              <a:rPr lang="en-US" dirty="0"/>
              <a:t>appears in the predicate alone, not as a function parameter.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993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NON SARG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C3095AA-3F9C-4E51-B97F-CDD8612A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262" y="624631"/>
            <a:ext cx="6860336" cy="554615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EBA3E35-4078-4AF9-B7DF-D1CE4AC4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6" y="2191109"/>
            <a:ext cx="3944542" cy="312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0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SARG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0584E7D-A664-48CE-8705-57BFFAD3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197" y="624631"/>
            <a:ext cx="5716546" cy="561692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F03FBE0-0AA5-4018-9B88-37C53D74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6" y="2984740"/>
            <a:ext cx="4290971" cy="234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6675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1222</TotalTime>
  <Words>142</Words>
  <Application>Microsoft Office PowerPoint</Application>
  <PresentationFormat>Panoramiczny</PresentationFormat>
  <Paragraphs>15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 2</vt:lpstr>
      <vt:lpstr>Ramka</vt:lpstr>
      <vt:lpstr>Developing SQL Databases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Tomasz Kostyrka</cp:lastModifiedBy>
  <cp:revision>451</cp:revision>
  <dcterms:created xsi:type="dcterms:W3CDTF">2016-10-31T15:19:50Z</dcterms:created>
  <dcterms:modified xsi:type="dcterms:W3CDTF">2018-08-26T18:35:51Z</dcterms:modified>
</cp:coreProperties>
</file>