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46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3EF-F129-4272-945E-C623DCE1575E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72C6-FD60-474D-BC19-8B21E5BE0519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B205-8A69-4FEB-868C-DBEB4FEDE1F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822-53CE-4F07-9336-B20B8DCB863F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AC42-71B6-42FA-A26A-4E795CF6AFBC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3E2-D251-46B1-90A8-39F61A7C22D1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F9D-389B-404C-A0EA-E2EED8C30027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AE-B1CD-4F15-BDFE-84B82238868D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CBF0-A8A4-41EB-904B-97123E965565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9DB1-7008-4F4F-BD3F-78DA454783D8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0A-5998-4279-B647-5AC3460BA0BD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4EC753D-B0D9-4668-B1AA-A3E58FD0CE9C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/>
              <a:t>GIT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Obraz moÅ¼e zawieraÄ: 1 osoba, uÅmiecha siÄ">
            <a:extLst>
              <a:ext uri="{FF2B5EF4-FFF2-40B4-BE49-F238E27FC236}">
                <a16:creationId xmlns:a16="http://schemas.microsoft.com/office/drawing/2014/main" xmlns="" id="{59F475D3-B464-481B-9197-2DBADE7E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8" y="1123837"/>
            <a:ext cx="1836646" cy="18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69267" y="1123837"/>
            <a:ext cx="67648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Tomasz Kostyrka</a:t>
            </a:r>
          </a:p>
          <a:p>
            <a:pPr lvl="1"/>
            <a:r>
              <a:rPr lang="pl-PL" sz="1600" dirty="0"/>
              <a:t>Senior BI Developer </a:t>
            </a:r>
            <a:r>
              <a:rPr lang="pl-PL" sz="1600" dirty="0" smtClean="0"/>
              <a:t>@ProDataConsult</a:t>
            </a:r>
            <a:endParaRPr lang="pl-PL" sz="1600" dirty="0"/>
          </a:p>
          <a:p>
            <a:pPr lvl="1"/>
            <a:r>
              <a:rPr lang="pl-PL" sz="1600" dirty="0"/>
              <a:t>Assistant </a:t>
            </a:r>
            <a:r>
              <a:rPr lang="pl-PL" sz="1600" dirty="0" smtClean="0"/>
              <a:t>@WSEI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pl-PL" sz="1600" dirty="0" smtClean="0"/>
              <a:t>tomek.kostyrka@gmail.com</a:t>
            </a:r>
          </a:p>
          <a:p>
            <a:pPr lvl="1"/>
            <a:r>
              <a:rPr lang="pl-PL" sz="1600" dirty="0" smtClean="0"/>
              <a:t>tkostyrka@wsei.edu.pl</a:t>
            </a:r>
          </a:p>
          <a:p>
            <a:pPr lvl="1"/>
            <a:r>
              <a:rPr lang="pl-PL" sz="1600" dirty="0" smtClean="0"/>
              <a:t>github.com/TKostyrkaWSEI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568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Git</a:t>
            </a:r>
            <a:endParaRPr lang="pl-PL" sz="1600" dirty="0" smtClean="0"/>
          </a:p>
          <a:p>
            <a:r>
              <a:rPr lang="pl-PL" sz="1600" dirty="0"/>
              <a:t>https://git-scm.com/</a:t>
            </a:r>
            <a:endParaRPr lang="pl-PL" sz="1600" dirty="0" smtClean="0"/>
          </a:p>
          <a:p>
            <a:endParaRPr lang="pl-PL" sz="1600" b="1" dirty="0"/>
          </a:p>
          <a:p>
            <a:r>
              <a:rPr lang="pl-PL" sz="1600" b="1" dirty="0" smtClean="0"/>
              <a:t>GitHub</a:t>
            </a:r>
            <a:endParaRPr lang="pl-PL" sz="1600" b="1" dirty="0"/>
          </a:p>
          <a:p>
            <a:r>
              <a:rPr lang="pl-PL" sz="1600" dirty="0"/>
              <a:t>https://github.com/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GitHub Desktop</a:t>
            </a:r>
          </a:p>
          <a:p>
            <a:r>
              <a:rPr lang="pl-PL" sz="1600" dirty="0"/>
              <a:t>https://desktop.github.com</a:t>
            </a:r>
            <a:r>
              <a:rPr lang="pl-PL" sz="1600" dirty="0" smtClean="0"/>
              <a:t>/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GitHub </a:t>
            </a:r>
            <a:r>
              <a:rPr lang="pl-PL" sz="1600" b="1" dirty="0" smtClean="0"/>
              <a:t>Extension for Visual Studio</a:t>
            </a:r>
            <a:endParaRPr lang="pl-PL" sz="1600" b="1" dirty="0" smtClean="0"/>
          </a:p>
          <a:p>
            <a:r>
              <a:rPr lang="pl-PL" sz="1600" dirty="0"/>
              <a:t>https://visualstudio.github.com</a:t>
            </a:r>
            <a:r>
              <a:rPr lang="pl-PL" sz="1600" dirty="0" smtClean="0"/>
              <a:t>/</a:t>
            </a:r>
          </a:p>
          <a:p>
            <a:endParaRPr lang="pl-PL" sz="1600" b="1" dirty="0" smtClean="0"/>
          </a:p>
          <a:p>
            <a:r>
              <a:rPr lang="pl-PL" sz="1600" b="1" dirty="0"/>
              <a:t>Visual Studio 2017 </a:t>
            </a:r>
            <a:r>
              <a:rPr lang="pl-PL" sz="1600" b="1" dirty="0" smtClean="0"/>
              <a:t>Community (lub wyższa)</a:t>
            </a:r>
            <a:endParaRPr lang="pl-PL" sz="1600" dirty="0"/>
          </a:p>
          <a:p>
            <a:r>
              <a:rPr lang="pl-PL" sz="1600" dirty="0"/>
              <a:t>https://docs.microsoft.com/pl-pl/visualstudio/releasenotes/vs2017-relnotes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Azure DevOps</a:t>
            </a:r>
          </a:p>
          <a:p>
            <a:r>
              <a:rPr lang="pl-PL" sz="1600" dirty="0" smtClean="0"/>
              <a:t>https://dev.azure.com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19251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Git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 smtClean="0"/>
              <a:t>Wprowadzenie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GitHub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 smtClean="0"/>
              <a:t>Wprowadzenie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 smtClean="0"/>
              <a:t>GitHub Extension dla VisualStudio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 smtClean="0"/>
              <a:t>Warsztat#1: konto, repozytorium, clone/commit/push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 smtClean="0"/>
              <a:t>Warsztat#2: praca w zespole, fetch/pull/merge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Azure DevOps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 smtClean="0"/>
              <a:t>Wprowadzenie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 smtClean="0"/>
              <a:t>Praca z VisualStudio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723" y="780435"/>
            <a:ext cx="6619875" cy="477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779723" y="5827447"/>
            <a:ext cx="35670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50" dirty="0"/>
              <a:t>https://insights.stackoverflow.com/survey/2018/#technology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729026" y="780435"/>
            <a:ext cx="37252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System kontroli wersji </a:t>
            </a:r>
            <a:r>
              <a:rPr lang="pl-PL" b="1" dirty="0" smtClean="0"/>
              <a:t>(VCS) </a:t>
            </a:r>
          </a:p>
          <a:p>
            <a:endParaRPr lang="pl-PL" dirty="0"/>
          </a:p>
          <a:p>
            <a:r>
              <a:rPr lang="pl-PL" dirty="0" smtClean="0"/>
              <a:t>oprogramowanie </a:t>
            </a:r>
            <a:r>
              <a:rPr lang="pl-PL" dirty="0"/>
              <a:t>służące do </a:t>
            </a:r>
            <a:r>
              <a:rPr lang="pl-PL" b="1" dirty="0"/>
              <a:t>śledzenia zmian </a:t>
            </a:r>
            <a:r>
              <a:rPr lang="pl-PL" dirty="0"/>
              <a:t>głównie w kodzie źródłowym oraz pomocy programistom w </a:t>
            </a:r>
            <a:r>
              <a:rPr lang="pl-PL" b="1" dirty="0"/>
              <a:t>łączeniu zmian </a:t>
            </a:r>
            <a:r>
              <a:rPr lang="pl-PL" dirty="0"/>
              <a:t>dokonanych w plikach przez wiele osób w różnym czasie.</a:t>
            </a:r>
          </a:p>
        </p:txBody>
      </p:sp>
    </p:spTree>
    <p:extLst>
      <p:ext uri="{BB962C8B-B14F-4D97-AF65-F5344CB8AC3E}">
        <p14:creationId xmlns:p14="http://schemas.microsoft.com/office/powerpoint/2010/main" val="383223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599" y="529628"/>
            <a:ext cx="1050825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Dobre wsparcie dla rozgałęzionego procesu tworzenia </a:t>
            </a:r>
            <a:r>
              <a:rPr lang="pl-PL" b="1" dirty="0" smtClean="0"/>
              <a:t>oprogramowania: </a:t>
            </a:r>
          </a:p>
          <a:p>
            <a:pPr lvl="1"/>
            <a:r>
              <a:rPr lang="pl-PL" i="1" dirty="0" smtClean="0"/>
              <a:t>jest dostępnych kilka algorytmów łączenia zmian z dwóch gałęzi, a także możliwość dodawania </a:t>
            </a:r>
            <a:r>
              <a:rPr lang="pl-PL" i="1" dirty="0"/>
              <a:t>własnych </a:t>
            </a:r>
            <a:r>
              <a:rPr lang="pl-PL" i="1" dirty="0" smtClean="0"/>
              <a:t>algorytmów.</a:t>
            </a:r>
            <a:endParaRPr lang="pl-PL" i="1" dirty="0"/>
          </a:p>
          <a:p>
            <a:endParaRPr lang="pl-PL" dirty="0"/>
          </a:p>
          <a:p>
            <a:r>
              <a:rPr lang="pl-PL" b="1" dirty="0"/>
              <a:t>Praca off-line: </a:t>
            </a:r>
            <a:endParaRPr lang="pl-PL" b="1" dirty="0" smtClean="0"/>
          </a:p>
          <a:p>
            <a:pPr lvl="1"/>
            <a:r>
              <a:rPr lang="pl-PL" i="1" dirty="0" smtClean="0"/>
              <a:t>każdy </a:t>
            </a:r>
            <a:r>
              <a:rPr lang="pl-PL" i="1" dirty="0"/>
              <a:t>programista posiada własną kopię repozytorium, do której może zapisywać zmiany bez połączenia z siecią; następnie zmiany mogą być wymieniane między lokalnymi repozytoriami.</a:t>
            </a:r>
          </a:p>
          <a:p>
            <a:endParaRPr lang="pl-PL" dirty="0"/>
          </a:p>
          <a:p>
            <a:r>
              <a:rPr lang="pl-PL" b="1" dirty="0"/>
              <a:t>Wsparcie dla istniejących protokołów sieciowych: </a:t>
            </a:r>
            <a:endParaRPr lang="pl-PL" b="1" dirty="0" smtClean="0"/>
          </a:p>
          <a:p>
            <a:r>
              <a:rPr lang="pl-PL" i="1" dirty="0" smtClean="0"/>
              <a:t>	dane </a:t>
            </a:r>
            <a:r>
              <a:rPr lang="pl-PL" i="1" dirty="0"/>
              <a:t>można wymieniać przez HTTP(S), FTP, rsync, SSH.</a:t>
            </a:r>
          </a:p>
          <a:p>
            <a:endParaRPr lang="pl-PL" dirty="0"/>
          </a:p>
          <a:p>
            <a:r>
              <a:rPr lang="pl-PL" b="1" dirty="0"/>
              <a:t>Efektywna praca z dużymi projektami: </a:t>
            </a:r>
            <a:endParaRPr lang="pl-PL" b="1" dirty="0" smtClean="0"/>
          </a:p>
          <a:p>
            <a:pPr lvl="1"/>
            <a:r>
              <a:rPr lang="pl-PL" i="1" dirty="0" smtClean="0"/>
              <a:t>system </a:t>
            </a:r>
            <a:r>
              <a:rPr lang="pl-PL" i="1" dirty="0"/>
              <a:t>Git według zapewnień Torvaldsa, a także według testów fundacji Mozilla, jest o rzędy wielkości szybszy niż niektóre konkurencyjne </a:t>
            </a:r>
            <a:r>
              <a:rPr lang="pl-PL" i="1" dirty="0" smtClean="0"/>
              <a:t>rozwiązania.</a:t>
            </a:r>
            <a:endParaRPr lang="pl-PL" i="1" dirty="0"/>
          </a:p>
          <a:p>
            <a:endParaRPr lang="pl-PL" dirty="0"/>
          </a:p>
          <a:p>
            <a:r>
              <a:rPr lang="pl-PL" b="1" dirty="0"/>
              <a:t>Każda rewizja to obraz całego projektu: </a:t>
            </a:r>
            <a:endParaRPr lang="pl-PL" b="1" dirty="0" smtClean="0"/>
          </a:p>
          <a:p>
            <a:pPr lvl="1"/>
            <a:r>
              <a:rPr lang="pl-PL" i="1" dirty="0" smtClean="0"/>
              <a:t>w </a:t>
            </a:r>
            <a:r>
              <a:rPr lang="pl-PL" i="1" dirty="0"/>
              <a:t>przeciwieństwie do innych systemów kontroli wersji, Git nie zapamiętuje zmian między kolejnymi rewizjami, lecz kompletne obrazy. Z jednej strony wymaga to nieco więcej pracy aby porównać dwie rewizje, z drugiej jednak pozwala np. na automatyczną obsługę zmian nazw </a:t>
            </a:r>
            <a:r>
              <a:rPr lang="pl-PL" i="1" dirty="0" smtClean="0"/>
              <a:t>plików.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2992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7" y="3027319"/>
            <a:ext cx="6794387" cy="25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2" descr="git work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5323470" cy="4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93804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1135</TotalTime>
  <Words>194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Ramka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436</cp:revision>
  <dcterms:created xsi:type="dcterms:W3CDTF">2016-10-31T15:19:50Z</dcterms:created>
  <dcterms:modified xsi:type="dcterms:W3CDTF">2018-10-25T15:10:16Z</dcterms:modified>
</cp:coreProperties>
</file>