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4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3EF-F129-4272-945E-C623DCE1575E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72C6-FD60-474D-BC19-8B21E5BE0519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B205-8A69-4FEB-868C-DBEB4FEDE1F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822-53CE-4F07-9336-B20B8DCB863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AC42-71B6-42FA-A26A-4E795CF6AFB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3E2-D251-46B1-90A8-39F61A7C22D1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F9D-389B-404C-A0EA-E2EED8C30027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95AE-B1CD-4F15-BDFE-84B82238868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BF0-A8A4-41EB-904B-97123E965565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9DB1-7008-4F4F-BD3F-78DA454783D8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0A-5998-4279-B647-5AC3460BA0B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4EC753D-B0D9-4668-B1AA-A3E58FD0CE9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GIT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xmlns="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</a:t>
            </a:r>
            <a:r>
              <a:rPr lang="pl-PL" sz="1600" dirty="0" smtClean="0"/>
              <a:t>@ProDataConsult</a:t>
            </a:r>
            <a:endParaRPr lang="pl-PL" sz="1600" dirty="0"/>
          </a:p>
          <a:p>
            <a:pPr lvl="1"/>
            <a:r>
              <a:rPr lang="pl-PL" sz="1600" dirty="0"/>
              <a:t>Assistant </a:t>
            </a:r>
            <a:r>
              <a:rPr lang="pl-PL" sz="1600" dirty="0" smtClean="0"/>
              <a:t>@WSEI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pl-PL" sz="1600" dirty="0" smtClean="0"/>
              <a:t>tomek.kostyrka@gmail.com</a:t>
            </a:r>
          </a:p>
          <a:p>
            <a:pPr lvl="1"/>
            <a:r>
              <a:rPr lang="pl-PL" sz="1600" dirty="0" smtClean="0"/>
              <a:t>tkostyrka@wsei.edu.pl</a:t>
            </a:r>
          </a:p>
          <a:p>
            <a:pPr lvl="1"/>
            <a:r>
              <a:rPr lang="pl-PL" sz="1600" dirty="0" smtClean="0"/>
              <a:t>github.com/TKostyrkaWSEI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Git</a:t>
            </a:r>
            <a:endParaRPr lang="pl-PL" sz="1600" dirty="0" smtClean="0"/>
          </a:p>
          <a:p>
            <a:r>
              <a:rPr lang="pl-PL" sz="1600" dirty="0"/>
              <a:t>https://git-scm.com/</a:t>
            </a:r>
            <a:endParaRPr lang="pl-PL" sz="1600" dirty="0" smtClean="0"/>
          </a:p>
          <a:p>
            <a:endParaRPr lang="pl-PL" sz="1600" b="1" dirty="0"/>
          </a:p>
          <a:p>
            <a:r>
              <a:rPr lang="pl-PL" sz="1600" b="1" dirty="0" smtClean="0"/>
              <a:t>GitHub</a:t>
            </a:r>
            <a:endParaRPr lang="pl-PL" sz="1600" b="1" dirty="0"/>
          </a:p>
          <a:p>
            <a:r>
              <a:rPr lang="pl-PL" sz="1600" dirty="0"/>
              <a:t>https://github.com/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GitHub Desktop</a:t>
            </a:r>
          </a:p>
          <a:p>
            <a:r>
              <a:rPr lang="pl-PL" sz="1600" dirty="0"/>
              <a:t>https://desktop.github.com</a:t>
            </a:r>
            <a:r>
              <a:rPr lang="pl-PL" sz="1600" dirty="0" smtClean="0"/>
              <a:t>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GitHub </a:t>
            </a:r>
            <a:r>
              <a:rPr lang="pl-PL" sz="1600" b="1" dirty="0" smtClean="0"/>
              <a:t>Extension for Visual Studio</a:t>
            </a:r>
            <a:endParaRPr lang="pl-PL" sz="1600" b="1" dirty="0" smtClean="0"/>
          </a:p>
          <a:p>
            <a:r>
              <a:rPr lang="pl-PL" sz="1600" dirty="0"/>
              <a:t>https://visualstudio.github.com</a:t>
            </a:r>
            <a:r>
              <a:rPr lang="pl-PL" sz="1600" dirty="0" smtClean="0"/>
              <a:t>/</a:t>
            </a:r>
          </a:p>
          <a:p>
            <a:endParaRPr lang="pl-PL" sz="1600" b="1" dirty="0" smtClean="0"/>
          </a:p>
          <a:p>
            <a:r>
              <a:rPr lang="pl-PL" sz="1600" b="1" dirty="0"/>
              <a:t>Visual Studio 2017 </a:t>
            </a:r>
            <a:r>
              <a:rPr lang="pl-PL" sz="1600" b="1" dirty="0" smtClean="0"/>
              <a:t>Community (lub wyższa)</a:t>
            </a:r>
            <a:endParaRPr lang="pl-PL" sz="1600" dirty="0"/>
          </a:p>
          <a:p>
            <a:r>
              <a:rPr lang="pl-PL" sz="1600" dirty="0"/>
              <a:t>https://docs.microsoft.com/pl-pl/visualstudio/releasenotes/vs2017-relnotes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Azure DevOps</a:t>
            </a:r>
          </a:p>
          <a:p>
            <a:r>
              <a:rPr lang="pl-PL" sz="1600" dirty="0" smtClean="0"/>
              <a:t>https://dev.azure.com</a:t>
            </a:r>
            <a:endParaRPr lang="pl-PL" sz="1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46" y="1687406"/>
            <a:ext cx="6794387" cy="2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6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2" descr="git work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323470" cy="4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93804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1118</TotalTime>
  <Words>69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Ramka</vt:lpstr>
      <vt:lpstr>GIT</vt:lpstr>
      <vt:lpstr>PowerPoint Presentation</vt:lpstr>
      <vt:lpstr>Narzędzia</vt:lpstr>
      <vt:lpstr>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413</cp:revision>
  <dcterms:created xsi:type="dcterms:W3CDTF">2016-10-31T15:19:50Z</dcterms:created>
  <dcterms:modified xsi:type="dcterms:W3CDTF">2018-10-25T14:53:23Z</dcterms:modified>
</cp:coreProperties>
</file>