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jyHhcpivoFSt8aqY8y7T1iO96h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7f2036e79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7f2036e794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f2036e794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7f2036e794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f2036e794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7f2036e794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7f2036e794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7f2036e794_0_27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 : Gestion des missions et candidatures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Développeur : [Tykhonovska Ilona]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Titre professionnel : Développeur Web et Web Mobile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Améliorations futures</a:t>
            </a:r>
            <a:endParaRPr/>
          </a:p>
        </p:txBody>
      </p: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Rôle admin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Validation des données avec Joi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Limiter les tentatives de login (rate-limit)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Interface web (frontend  simple)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Pagination et filtres sur missions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45" name="Google Shape;145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Projet couvre tous les objectifs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Authentification sécurisée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Gestion des missions et candidatures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Code testé avec Thunder Client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Architecture extensible et évolutive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f2036e794_0_8"/>
          <p:cNvSpPr txBox="1"/>
          <p:nvPr>
            <p:ph type="title"/>
          </p:nvPr>
        </p:nvSpPr>
        <p:spPr>
          <a:xfrm>
            <a:off x="547750" y="2519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projet</a:t>
            </a:r>
            <a:endParaRPr/>
          </a:p>
        </p:txBody>
      </p:sp>
      <p:sp>
        <p:nvSpPr>
          <p:cNvPr id="151" name="Google Shape;151;g37f2036e794_0_8"/>
          <p:cNvSpPr/>
          <p:nvPr/>
        </p:nvSpPr>
        <p:spPr>
          <a:xfrm>
            <a:off x="28065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/>
          </a:p>
        </p:txBody>
      </p:sp>
      <p:sp>
        <p:nvSpPr>
          <p:cNvPr id="152" name="Google Shape;152;g37f2036e794_0_8"/>
          <p:cNvSpPr/>
          <p:nvPr/>
        </p:nvSpPr>
        <p:spPr>
          <a:xfrm>
            <a:off x="3657600" y="1828800"/>
            <a:ext cx="2286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Express API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(Routes + Controllers + Middleware)</a:t>
            </a:r>
            <a:endParaRPr/>
          </a:p>
        </p:txBody>
      </p:sp>
      <p:sp>
        <p:nvSpPr>
          <p:cNvPr id="153" name="Google Shape;153;g37f2036e794_0_8"/>
          <p:cNvSpPr/>
          <p:nvPr/>
        </p:nvSpPr>
        <p:spPr>
          <a:xfrm>
            <a:off x="694855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données MySQL</a:t>
            </a:r>
            <a:endParaRPr/>
          </a:p>
        </p:txBody>
      </p:sp>
      <p:cxnSp>
        <p:nvCxnSpPr>
          <p:cNvPr id="154" name="Google Shape;154;g37f2036e794_0_8"/>
          <p:cNvCxnSpPr>
            <a:endCxn id="152" idx="1"/>
          </p:cNvCxnSpPr>
          <p:nvPr/>
        </p:nvCxnSpPr>
        <p:spPr>
          <a:xfrm>
            <a:off x="2109300" y="2286000"/>
            <a:ext cx="15483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55" name="Google Shape;155;g37f2036e794_0_8"/>
          <p:cNvCxnSpPr>
            <a:endCxn id="153" idx="1"/>
          </p:cNvCxnSpPr>
          <p:nvPr/>
        </p:nvCxnSpPr>
        <p:spPr>
          <a:xfrm>
            <a:off x="5943550" y="2286000"/>
            <a:ext cx="1005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f2036e794_0_96"/>
          <p:cNvSpPr txBox="1"/>
          <p:nvPr>
            <p:ph type="title"/>
          </p:nvPr>
        </p:nvSpPr>
        <p:spPr>
          <a:xfrm>
            <a:off x="457200" y="739375"/>
            <a:ext cx="82296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Schéma de la base de données</a:t>
            </a:r>
            <a:endParaRPr/>
          </a:p>
        </p:txBody>
      </p:sp>
      <p:sp>
        <p:nvSpPr>
          <p:cNvPr id="161" name="Google Shape;161;g37f2036e794_0_96"/>
          <p:cNvSpPr/>
          <p:nvPr/>
        </p:nvSpPr>
        <p:spPr>
          <a:xfrm>
            <a:off x="914400" y="3052508"/>
            <a:ext cx="1828800" cy="13218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/>
          </a:p>
        </p:txBody>
      </p:sp>
      <p:sp>
        <p:nvSpPr>
          <p:cNvPr id="162" name="Google Shape;162;g37f2036e794_0_96"/>
          <p:cNvSpPr/>
          <p:nvPr/>
        </p:nvSpPr>
        <p:spPr>
          <a:xfrm>
            <a:off x="3657600" y="2061325"/>
            <a:ext cx="2286000" cy="13218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missions</a:t>
            </a:r>
            <a:endParaRPr/>
          </a:p>
        </p:txBody>
      </p:sp>
      <p:sp>
        <p:nvSpPr>
          <p:cNvPr id="163" name="Google Shape;163;g37f2036e794_0_96"/>
          <p:cNvSpPr/>
          <p:nvPr/>
        </p:nvSpPr>
        <p:spPr>
          <a:xfrm>
            <a:off x="3657600" y="4374288"/>
            <a:ext cx="2286000" cy="13218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candidatures</a:t>
            </a:r>
            <a:endParaRPr/>
          </a:p>
        </p:txBody>
      </p:sp>
      <p:cxnSp>
        <p:nvCxnSpPr>
          <p:cNvPr id="164" name="Google Shape;164;g37f2036e794_0_96"/>
          <p:cNvCxnSpPr/>
          <p:nvPr/>
        </p:nvCxnSpPr>
        <p:spPr>
          <a:xfrm flipH="1" rot="10800000">
            <a:off x="2743200" y="2391598"/>
            <a:ext cx="914400" cy="132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65" name="Google Shape;165;g37f2036e794_0_96"/>
          <p:cNvCxnSpPr/>
          <p:nvPr/>
        </p:nvCxnSpPr>
        <p:spPr>
          <a:xfrm>
            <a:off x="2743200" y="3713398"/>
            <a:ext cx="914400" cy="132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cxnSp>
        <p:nvCxnSpPr>
          <p:cNvPr id="166" name="Google Shape;166;g37f2036e794_0_96"/>
          <p:cNvCxnSpPr>
            <a:stCxn id="162" idx="2"/>
          </p:cNvCxnSpPr>
          <p:nvPr/>
        </p:nvCxnSpPr>
        <p:spPr>
          <a:xfrm flipH="1">
            <a:off x="4572000" y="3383125"/>
            <a:ext cx="228600" cy="99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7f2036e794_0_18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JWT </a:t>
            </a:r>
            <a:endParaRPr/>
          </a:p>
        </p:txBody>
      </p:sp>
      <p:sp>
        <p:nvSpPr>
          <p:cNvPr id="172" name="Google Shape;172;g37f2036e794_0_185"/>
          <p:cNvSpPr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Login</a:t>
            </a:r>
            <a:endParaRPr/>
          </a:p>
        </p:txBody>
      </p:sp>
      <p:cxnSp>
        <p:nvCxnSpPr>
          <p:cNvPr id="173" name="Google Shape;173;g37f2036e794_0_185"/>
          <p:cNvCxnSpPr/>
          <p:nvPr/>
        </p:nvCxnSpPr>
        <p:spPr>
          <a:xfrm>
            <a:off x="2286000" y="2286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4" name="Google Shape;174;g37f2036e794_0_185"/>
          <p:cNvSpPr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Génération Token</a:t>
            </a:r>
            <a:endParaRPr/>
          </a:p>
        </p:txBody>
      </p:sp>
      <p:cxnSp>
        <p:nvCxnSpPr>
          <p:cNvPr id="175" name="Google Shape;175;g37f2036e794_0_185"/>
          <p:cNvCxnSpPr/>
          <p:nvPr/>
        </p:nvCxnSpPr>
        <p:spPr>
          <a:xfrm>
            <a:off x="4572000" y="2286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6" name="Google Shape;176;g37f2036e794_0_185"/>
          <p:cNvSpPr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Requête avec Bearer Token</a:t>
            </a:r>
            <a:endParaRPr/>
          </a:p>
        </p:txBody>
      </p:sp>
      <p:cxnSp>
        <p:nvCxnSpPr>
          <p:cNvPr id="177" name="Google Shape;177;g37f2036e794_0_185"/>
          <p:cNvCxnSpPr/>
          <p:nvPr/>
        </p:nvCxnSpPr>
        <p:spPr>
          <a:xfrm>
            <a:off x="6858000" y="2286000"/>
            <a:ext cx="4572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78" name="Google Shape;178;g37f2036e794_0_185"/>
          <p:cNvSpPr/>
          <p:nvPr/>
        </p:nvSpPr>
        <p:spPr>
          <a:xfrm>
            <a:off x="7202050" y="182880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Middleware Auth</a:t>
            </a:r>
            <a:endParaRPr/>
          </a:p>
        </p:txBody>
      </p:sp>
      <p:cxnSp>
        <p:nvCxnSpPr>
          <p:cNvPr id="179" name="Google Shape;179;g37f2036e794_0_185"/>
          <p:cNvCxnSpPr>
            <a:stCxn id="178" idx="2"/>
            <a:endCxn id="180" idx="0"/>
          </p:cNvCxnSpPr>
          <p:nvPr/>
        </p:nvCxnSpPr>
        <p:spPr>
          <a:xfrm flipH="1">
            <a:off x="8025850" y="2743200"/>
            <a:ext cx="90600" cy="1416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0" name="Google Shape;180;g37f2036e794_0_185"/>
          <p:cNvSpPr/>
          <p:nvPr/>
        </p:nvSpPr>
        <p:spPr>
          <a:xfrm>
            <a:off x="7111500" y="4160050"/>
            <a:ext cx="18288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Accès Autorisé / Refusé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f2036e794_0_27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Utilisateur</a:t>
            </a:r>
            <a:endParaRPr/>
          </a:p>
        </p:txBody>
      </p:sp>
      <p:sp>
        <p:nvSpPr>
          <p:cNvPr id="186" name="Google Shape;186;g37f2036e794_0_273"/>
          <p:cNvSpPr/>
          <p:nvPr/>
        </p:nvSpPr>
        <p:spPr>
          <a:xfrm>
            <a:off x="1828800" y="1371600"/>
            <a:ext cx="4572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 crée mission</a:t>
            </a:r>
            <a:endParaRPr/>
          </a:p>
        </p:txBody>
      </p:sp>
      <p:cxnSp>
        <p:nvCxnSpPr>
          <p:cNvPr id="187" name="Google Shape;187;g37f2036e794_0_273"/>
          <p:cNvCxnSpPr/>
          <p:nvPr/>
        </p:nvCxnSpPr>
        <p:spPr>
          <a:xfrm>
            <a:off x="4114800" y="22860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88" name="Google Shape;188;g37f2036e794_0_273"/>
          <p:cNvSpPr/>
          <p:nvPr/>
        </p:nvSpPr>
        <p:spPr>
          <a:xfrm>
            <a:off x="1828800" y="2743200"/>
            <a:ext cx="4572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Volontaire consulte missions</a:t>
            </a:r>
            <a:endParaRPr/>
          </a:p>
        </p:txBody>
      </p:sp>
      <p:cxnSp>
        <p:nvCxnSpPr>
          <p:cNvPr id="189" name="Google Shape;189;g37f2036e794_0_273"/>
          <p:cNvCxnSpPr/>
          <p:nvPr/>
        </p:nvCxnSpPr>
        <p:spPr>
          <a:xfrm>
            <a:off x="4114800" y="36576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0" name="Google Shape;190;g37f2036e794_0_273"/>
          <p:cNvSpPr/>
          <p:nvPr/>
        </p:nvSpPr>
        <p:spPr>
          <a:xfrm>
            <a:off x="1828800" y="4114800"/>
            <a:ext cx="4572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Volontaire postule</a:t>
            </a:r>
            <a:endParaRPr/>
          </a:p>
        </p:txBody>
      </p:sp>
      <p:cxnSp>
        <p:nvCxnSpPr>
          <p:cNvPr id="191" name="Google Shape;191;g37f2036e794_0_273"/>
          <p:cNvCxnSpPr/>
          <p:nvPr/>
        </p:nvCxnSpPr>
        <p:spPr>
          <a:xfrm>
            <a:off x="4114800" y="5029200"/>
            <a:ext cx="0" cy="457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50"/>
              </a:srgbClr>
            </a:outerShdw>
          </a:effectLst>
        </p:spPr>
      </p:cxnSp>
      <p:sp>
        <p:nvSpPr>
          <p:cNvPr id="192" name="Google Shape;192;g37f2036e794_0_273"/>
          <p:cNvSpPr/>
          <p:nvPr/>
        </p:nvSpPr>
        <p:spPr>
          <a:xfrm>
            <a:off x="1828800" y="5486400"/>
            <a:ext cx="4572000" cy="914400"/>
          </a:xfrm>
          <a:prstGeom prst="rect">
            <a:avLst/>
          </a:prstGeom>
          <a:gradFill>
            <a:gsLst>
              <a:gs pos="0">
                <a:srgbClr val="3E7FCD"/>
              </a:gs>
              <a:gs pos="100000">
                <a:srgbClr val="96C0FF"/>
              </a:gs>
            </a:gsLst>
            <a:lin ang="16200038" scaled="0"/>
          </a:gradFill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Association accepte/refuse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Objectif du projet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Plateforme pour mettre en relation Associations et Volontaires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Les bénévoles postulent aux missions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Associations acceptent ou refusent les candidatures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Authentification sécurisée avec JWT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utilisées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Node.js + Express → API backend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MySQL → Base relationnelle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bcrypt → Hashage des mots de passe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JWT → Authentification par token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dotenv → Variables d’environnement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Nodemon → Développement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du projet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app.js → Point d’entrée serveur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db.js → Connexion MySQL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routes/ → Définition API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controllers/ → Logique métier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middleware/auth.js → Vérification JWT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 de données</a:t>
            </a:r>
            <a:endParaRPr/>
          </a:p>
        </p:txBody>
      </p:sp>
      <p:sp>
        <p:nvSpPr>
          <p:cNvPr id="109" name="Google Shape;109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users : bénévoles &amp; associations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missions : titre, description, date, association_id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candidatures : mission_id, volunteer_id, statut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Clés étrangères et UNIQUE constraints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Authentification</a:t>
            </a:r>
            <a:endParaRPr/>
          </a:p>
        </p:txBody>
      </p:sp>
      <p:sp>
        <p:nvSpPr>
          <p:cNvPr id="115" name="Google Shape;115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Inscription → mot de passe hashé avec bcrypt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Connexion → vérification du mot de passe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JWT généré : { user_id, role }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Envoyé dans l’entête Authorization: Bearer &lt;token&gt;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Fonctionnalités</a:t>
            </a:r>
            <a:endParaRPr/>
          </a:p>
        </p:txBody>
      </p:sp>
      <p:sp>
        <p:nvSpPr>
          <p:cNvPr id="121" name="Google Shape;121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Utilisateurs : inscription, connexion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Missions : créer, modifier, supprimer, consulter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Candidatures : postuler, accepter, refuser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Déroulement (Flow API)</a:t>
            </a:r>
            <a:endParaRPr/>
          </a:p>
        </p:txBody>
      </p:sp>
      <p:sp>
        <p:nvSpPr>
          <p:cNvPr id="127" name="Google Shape;12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 Inscription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1</a:t>
            </a:r>
            <a:r>
              <a:rPr lang="en-US" sz="1800"/>
              <a:t>. Connexion et obtention du token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2</a:t>
            </a:r>
            <a:r>
              <a:rPr lang="en-US" sz="1800"/>
              <a:t>. Association crée une mission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3</a:t>
            </a:r>
            <a:r>
              <a:rPr lang="en-US" sz="1800"/>
              <a:t>. Volontaire consulte la liste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4</a:t>
            </a:r>
            <a:r>
              <a:rPr lang="en-US" sz="1800"/>
              <a:t>. Volontaire postule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5</a:t>
            </a:r>
            <a:r>
              <a:rPr lang="en-US" sz="1800"/>
              <a:t>. Association accepte/refuse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Sécurité</a:t>
            </a:r>
            <a:endParaRPr/>
          </a:p>
        </p:txBody>
      </p:sp>
      <p:sp>
        <p:nvSpPr>
          <p:cNvPr id="133" name="Google Shape;133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/>
              <a:t>Mots de passe hashés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JWT avec expiration (1h)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Vérification des rôles (volunteer / association)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en-US" sz="1800"/>
              <a:t>Contraintes SQL pour éviter incohérences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