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0275213" cy="4280376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" d="100"/>
          <a:sy n="10" d="100"/>
        </p:scale>
        <p:origin x="22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E4ECF8-00FF-4459-89C4-8970B0DE25D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2724732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513440" y="22980240"/>
            <a:ext cx="2724732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D87532-C907-4DEA-B8D3-05D0C3B74AA4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5475320" y="1001412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513440" y="2298024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5475320" y="2298024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A610F3-F660-416F-AB44-1BF2974201E7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877356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0726200" y="10014120"/>
            <a:ext cx="877356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9938600" y="10014120"/>
            <a:ext cx="877356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513440" y="22980240"/>
            <a:ext cx="877356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0726200" y="22980240"/>
            <a:ext cx="877356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9938600" y="22980240"/>
            <a:ext cx="877356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5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E3D475-6602-4C1A-9E2E-CDB31F684019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4120"/>
            <a:ext cx="27247320" cy="248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676B55C-6B55-418C-B849-740CEB743870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27247320" cy="248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9CE2952-654B-4BED-9984-23EFFC9027E9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13296600" cy="248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5475320" y="10014120"/>
            <a:ext cx="13296600" cy="248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BC2CA66-F3C5-44D5-A719-007664FA40A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CD5FCD-E4BE-4BFA-99CC-95E4140AAC88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440" y="1706040"/>
            <a:ext cx="27247320" cy="331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893990-DCE0-4BC5-AFD0-2BDB5E755369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5475320" y="10014120"/>
            <a:ext cx="13296600" cy="248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513440" y="2298024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E9AB8B-EC22-4D46-AE3E-F8D128E96C0D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13296600" cy="248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5475320" y="1001412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5475320" y="2298024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2CFD66-7EF0-4DF4-8E93-A6E65795963A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440" y="564480"/>
            <a:ext cx="27247320" cy="942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32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513440" y="1001412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5475320" y="10014120"/>
            <a:ext cx="1329660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513440" y="22980240"/>
            <a:ext cx="27247320" cy="11840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0695"/>
              </a:spcBef>
              <a:buNone/>
            </a:pPr>
            <a:endParaRPr lang="fr-FR" sz="241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605188A-24F4-4CB9-A61E-DE3719EBF02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1706040"/>
            <a:ext cx="27247320" cy="714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3321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513440" y="10014120"/>
            <a:ext cx="27247320" cy="2482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9000"/>
          </a:bodyPr>
          <a:lstStyle/>
          <a:p>
            <a:pPr marL="384480" indent="-288360">
              <a:spcBef>
                <a:spcPts val="1069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16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768960" lvl="1" indent="-288360">
              <a:spcBef>
                <a:spcPts val="855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114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153440" lvl="2" indent="-256320">
              <a:spcBef>
                <a:spcPts val="641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12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537920" lvl="3" indent="-192240">
              <a:spcBef>
                <a:spcPts val="427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51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1922400" lvl="4" indent="-192240">
              <a:spcBef>
                <a:spcPts val="2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51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306880" lvl="5" indent="-192240">
              <a:spcBef>
                <a:spcPts val="2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51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2691360" lvl="6" indent="-192240">
              <a:spcBef>
                <a:spcPts val="2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51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13440" y="38993040"/>
            <a:ext cx="7053120" cy="294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10353960" y="38993040"/>
            <a:ext cx="9596520" cy="294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21707640" y="38993040"/>
            <a:ext cx="7053120" cy="294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6691389-0F4C-4610-A35F-BDED1AE87196}" type="slidenum"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 40"/>
          <p:cNvPicPr/>
          <p:nvPr/>
        </p:nvPicPr>
        <p:blipFill>
          <a:blip r:embed="rId2"/>
          <a:stretch/>
        </p:blipFill>
        <p:spPr>
          <a:xfrm>
            <a:off x="0" y="0"/>
            <a:ext cx="30275640" cy="42799320"/>
          </a:xfrm>
          <a:prstGeom prst="rect">
            <a:avLst/>
          </a:prstGeom>
          <a:ln w="0">
            <a:noFill/>
          </a:ln>
        </p:spPr>
      </p:pic>
      <p:pic>
        <p:nvPicPr>
          <p:cNvPr id="42" name="Image 41"/>
          <p:cNvPicPr/>
          <p:nvPr/>
        </p:nvPicPr>
        <p:blipFill>
          <a:blip r:embed="rId3"/>
          <a:stretch/>
        </p:blipFill>
        <p:spPr>
          <a:xfrm>
            <a:off x="19303560" y="40670640"/>
            <a:ext cx="10972440" cy="2133360"/>
          </a:xfrm>
          <a:prstGeom prst="rect">
            <a:avLst/>
          </a:prstGeom>
          <a:ln w="0">
            <a:noFill/>
          </a:ln>
        </p:spPr>
      </p:pic>
      <p:grpSp>
        <p:nvGrpSpPr>
          <p:cNvPr id="43" name="Groupe 42"/>
          <p:cNvGrpSpPr/>
          <p:nvPr/>
        </p:nvGrpSpPr>
        <p:grpSpPr>
          <a:xfrm>
            <a:off x="-360" y="5603400"/>
            <a:ext cx="30276720" cy="37200600"/>
            <a:chOff x="-360" y="5603400"/>
            <a:chExt cx="30276720" cy="37200600"/>
          </a:xfrm>
        </p:grpSpPr>
        <p:sp>
          <p:nvSpPr>
            <p:cNvPr id="44" name="Connecteur droit 43"/>
            <p:cNvSpPr/>
            <p:nvPr/>
          </p:nvSpPr>
          <p:spPr>
            <a:xfrm>
              <a:off x="360" y="5603400"/>
              <a:ext cx="30275640" cy="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-59040" rIns="104040" bIns="-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Connecteur droit 44"/>
            <p:cNvSpPr/>
            <p:nvPr/>
          </p:nvSpPr>
          <p:spPr>
            <a:xfrm>
              <a:off x="-360" y="12973680"/>
              <a:ext cx="30276000" cy="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-59040" rIns="104040" bIns="-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Connecteur droit 45"/>
            <p:cNvSpPr/>
            <p:nvPr/>
          </p:nvSpPr>
          <p:spPr>
            <a:xfrm>
              <a:off x="360" y="30047760"/>
              <a:ext cx="30276000" cy="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-59040" rIns="104040" bIns="-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Connecteur droit 46"/>
            <p:cNvSpPr/>
            <p:nvPr/>
          </p:nvSpPr>
          <p:spPr>
            <a:xfrm>
              <a:off x="-360" y="41847120"/>
              <a:ext cx="1333800" cy="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-59040" rIns="104040" bIns="-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Connecteur droit 47"/>
            <p:cNvSpPr/>
            <p:nvPr/>
          </p:nvSpPr>
          <p:spPr>
            <a:xfrm flipV="1">
              <a:off x="945360" y="5603400"/>
              <a:ext cx="0" cy="3499776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59040" rIns="104040" bIns="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Connecteur droit 48"/>
            <p:cNvSpPr/>
            <p:nvPr/>
          </p:nvSpPr>
          <p:spPr>
            <a:xfrm flipV="1">
              <a:off x="29208600" y="5603400"/>
              <a:ext cx="0" cy="3672360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59040" rIns="104040" bIns="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Connecteur droit 49"/>
            <p:cNvSpPr/>
            <p:nvPr/>
          </p:nvSpPr>
          <p:spPr>
            <a:xfrm flipV="1">
              <a:off x="15094440" y="14747760"/>
              <a:ext cx="0" cy="14883480"/>
            </a:xfrm>
            <a:prstGeom prst="line">
              <a:avLst/>
            </a:prstGeom>
            <a:ln w="29160" cap="rnd">
              <a:solidFill>
                <a:srgbClr val="AC1C25"/>
              </a:solidFill>
              <a:prstDash val="sys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59040" rIns="104040" bIns="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Connecteur droit 50"/>
            <p:cNvSpPr/>
            <p:nvPr/>
          </p:nvSpPr>
          <p:spPr>
            <a:xfrm>
              <a:off x="23635440" y="41847120"/>
              <a:ext cx="6640560" cy="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-59040" rIns="104040" bIns="-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Connecteur droit 51"/>
            <p:cNvSpPr/>
            <p:nvPr/>
          </p:nvSpPr>
          <p:spPr>
            <a:xfrm>
              <a:off x="2313360" y="41847120"/>
              <a:ext cx="16977960" cy="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-59040" rIns="104040" bIns="-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Connecteur droit 52"/>
            <p:cNvSpPr/>
            <p:nvPr/>
          </p:nvSpPr>
          <p:spPr>
            <a:xfrm flipV="1">
              <a:off x="945360" y="41637960"/>
              <a:ext cx="0" cy="1166040"/>
            </a:xfrm>
            <a:prstGeom prst="line">
              <a:avLst/>
            </a:prstGeom>
            <a:ln w="29160">
              <a:solidFill>
                <a:srgbClr val="AC1C25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4040" tIns="59040" rIns="104040" bIns="59040" anchor="ctr">
              <a:noAutofit/>
            </a:bodyPr>
            <a:lstStyle/>
            <a:p>
              <a:endParaRPr lang="fr-F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Rectangle 53"/>
          <p:cNvSpPr/>
          <p:nvPr/>
        </p:nvSpPr>
        <p:spPr>
          <a:xfrm>
            <a:off x="-360" y="30427920"/>
            <a:ext cx="7283520" cy="1004760"/>
          </a:xfrm>
          <a:prstGeom prst="rect">
            <a:avLst/>
          </a:prstGeom>
          <a:solidFill>
            <a:srgbClr val="EC1C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60" y="30427920"/>
            <a:ext cx="30275280" cy="1004760"/>
          </a:xfrm>
          <a:prstGeom prst="rect">
            <a:avLst/>
          </a:prstGeom>
          <a:solidFill>
            <a:srgbClr val="EC1C25">
              <a:alpha val="4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-361" y="13369320"/>
            <a:ext cx="7283519" cy="1004760"/>
          </a:xfrm>
          <a:prstGeom prst="rect">
            <a:avLst/>
          </a:prstGeom>
          <a:solidFill>
            <a:srgbClr val="EC1C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54783" y="13385362"/>
            <a:ext cx="23120856" cy="1004760"/>
          </a:xfrm>
          <a:prstGeom prst="rect">
            <a:avLst/>
          </a:prstGeom>
          <a:solidFill>
            <a:srgbClr val="EC1C25">
              <a:alpha val="4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0" y="6009120"/>
            <a:ext cx="30276000" cy="1004760"/>
          </a:xfrm>
          <a:prstGeom prst="rect">
            <a:avLst/>
          </a:prstGeom>
          <a:solidFill>
            <a:srgbClr val="EC1C25">
              <a:alpha val="4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0" y="6009120"/>
            <a:ext cx="7033680" cy="1004760"/>
          </a:xfrm>
          <a:prstGeom prst="rect">
            <a:avLst/>
          </a:prstGeom>
          <a:solidFill>
            <a:srgbClr val="EC1C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3735800" y="1276559"/>
            <a:ext cx="4511880" cy="174708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10000" b="1" strike="noStrike" spc="-1" dirty="0">
                <a:solidFill>
                  <a:srgbClr val="324B72"/>
                </a:solidFill>
                <a:latin typeface="Myriad Pro"/>
              </a:rPr>
              <a:t>Titre</a:t>
            </a:r>
            <a:endParaRPr lang="fr-FR" sz="10000" b="0" strike="noStrike" spc="-1" dirty="0">
              <a:solidFill>
                <a:srgbClr val="324B72"/>
              </a:solidFill>
              <a:latin typeface="Arial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9777959" y="2944080"/>
            <a:ext cx="11912459" cy="80205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5600" b="0" strike="noStrike" spc="-1" dirty="0" err="1">
                <a:solidFill>
                  <a:srgbClr val="324B72"/>
                </a:solidFill>
                <a:latin typeface="Myriad Pro"/>
              </a:rPr>
              <a:t>Auteur.e</a:t>
            </a:r>
            <a:r>
              <a:rPr lang="fr-FR" sz="5600" b="0" strike="noStrike" spc="-1" dirty="0">
                <a:solidFill>
                  <a:srgbClr val="324B72"/>
                </a:solidFill>
                <a:latin typeface="Myriad Pro"/>
              </a:rPr>
              <a:t> 1</a:t>
            </a:r>
            <a:r>
              <a:rPr lang="fr-FR" sz="5600" b="0" strike="noStrike" spc="-1" baseline="33000" dirty="0">
                <a:solidFill>
                  <a:srgbClr val="324B72"/>
                </a:solidFill>
                <a:latin typeface="Myriad Pro"/>
              </a:rPr>
              <a:t>(1*)</a:t>
            </a:r>
            <a:r>
              <a:rPr lang="fr-FR" sz="5600" b="0" strike="noStrike" spc="-1" dirty="0">
                <a:solidFill>
                  <a:srgbClr val="324B72"/>
                </a:solidFill>
                <a:latin typeface="Myriad Pro"/>
              </a:rPr>
              <a:t>, </a:t>
            </a:r>
            <a:r>
              <a:rPr lang="fr-FR" sz="5600" b="0" strike="noStrike" spc="-1" dirty="0" err="1">
                <a:solidFill>
                  <a:srgbClr val="324B72"/>
                </a:solidFill>
                <a:latin typeface="Myriad Pro"/>
              </a:rPr>
              <a:t>Auteur.e</a:t>
            </a:r>
            <a:r>
              <a:rPr lang="fr-FR" sz="5600" b="0" strike="noStrike" spc="-1" dirty="0">
                <a:solidFill>
                  <a:srgbClr val="324B72"/>
                </a:solidFill>
                <a:latin typeface="Myriad Pro"/>
              </a:rPr>
              <a:t> 2</a:t>
            </a:r>
            <a:r>
              <a:rPr lang="fr-FR" sz="5600" b="0" strike="noStrike" spc="-1" baseline="33000" dirty="0">
                <a:solidFill>
                  <a:srgbClr val="324B72"/>
                </a:solidFill>
                <a:latin typeface="Myriad Pro"/>
              </a:rPr>
              <a:t>(2)</a:t>
            </a:r>
            <a:r>
              <a:rPr lang="fr-FR" sz="5600" b="0" strike="noStrike" spc="-1" dirty="0">
                <a:solidFill>
                  <a:srgbClr val="324B72"/>
                </a:solidFill>
                <a:latin typeface="Myriad Pro"/>
              </a:rPr>
              <a:t>…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9777960" y="3792600"/>
            <a:ext cx="10719360" cy="802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fr-FR" sz="3600" b="0" strike="noStrike" spc="-1" baseline="33000">
                <a:solidFill>
                  <a:srgbClr val="324B72"/>
                </a:solidFill>
                <a:latin typeface="Thordis Sans EF"/>
              </a:rPr>
              <a:t>(1)</a:t>
            </a:r>
            <a:r>
              <a:rPr lang="fr-FR" sz="3600" b="0" strike="noStrike" spc="-1">
                <a:solidFill>
                  <a:srgbClr val="324B72"/>
                </a:solidFill>
                <a:latin typeface="Thordis Sans EF"/>
              </a:rPr>
              <a:t> PREMIÈRE AFFILIATION, </a:t>
            </a:r>
            <a:r>
              <a:rPr lang="fr-FR" sz="3600" b="0" strike="noStrike" spc="-1" baseline="33000">
                <a:solidFill>
                  <a:srgbClr val="324B72"/>
                </a:solidFill>
                <a:latin typeface="Thordis Sans EF"/>
              </a:rPr>
              <a:t>(2)</a:t>
            </a:r>
            <a:r>
              <a:rPr lang="fr-FR" sz="3600" b="0" strike="noStrike" spc="-1">
                <a:solidFill>
                  <a:srgbClr val="324B72"/>
                </a:solidFill>
                <a:latin typeface="Thordis Sans EF"/>
              </a:rPr>
              <a:t> SECONDE AFFILIATION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809999" y="6212160"/>
            <a:ext cx="6826635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5600" b="1" strike="noStrike" spc="-1" dirty="0">
                <a:solidFill>
                  <a:srgbClr val="FFFFFF"/>
                </a:solidFill>
                <a:latin typeface="Myriad Pro"/>
              </a:rPr>
              <a:t>PREMIÈRE PARTIE</a:t>
            </a:r>
            <a:endParaRPr lang="fr-FR" sz="5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854279" y="13530240"/>
            <a:ext cx="6977143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5600" b="1" strike="noStrike" spc="-1" dirty="0">
                <a:solidFill>
                  <a:srgbClr val="FFFFFF"/>
                </a:solidFill>
                <a:latin typeface="Myriad Pro"/>
              </a:rPr>
              <a:t>DEUXIEME PARTIE</a:t>
            </a:r>
            <a:endParaRPr lang="fr-FR" sz="5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63639" y="30623040"/>
            <a:ext cx="8025169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5600" b="1" strike="noStrike" spc="-1" dirty="0">
                <a:solidFill>
                  <a:srgbClr val="FFFFFF"/>
                </a:solidFill>
                <a:latin typeface="Myriad Pro"/>
              </a:rPr>
              <a:t>TROISIÈME PARTIE</a:t>
            </a:r>
            <a:endParaRPr lang="fr-FR" sz="56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1163158" y="7428240"/>
            <a:ext cx="27701639" cy="428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3200" b="0" strike="noStrike" spc="-1" dirty="0">
                <a:solidFill>
                  <a:srgbClr val="000000"/>
                </a:solidFill>
                <a:latin typeface="Myriad Pro"/>
              </a:rPr>
              <a:t>Introduction / Contexte</a:t>
            </a:r>
          </a:p>
          <a:p>
            <a:endParaRPr lang="fr-FR" sz="3200" spc="-1" dirty="0">
              <a:solidFill>
                <a:srgbClr val="000000"/>
              </a:solidFill>
              <a:latin typeface="Myriad Pro"/>
            </a:endParaRPr>
          </a:p>
          <a:p>
            <a:endParaRPr lang="fr-FR" sz="3200" b="0" strike="noStrike" spc="-1" dirty="0">
              <a:solidFill>
                <a:srgbClr val="000000"/>
              </a:solidFill>
              <a:latin typeface="Myriad Pro"/>
            </a:endParaRPr>
          </a:p>
          <a:p>
            <a:endParaRPr lang="fr-FR" sz="3200" spc="-1" dirty="0">
              <a:solidFill>
                <a:srgbClr val="000000"/>
              </a:solidFill>
              <a:latin typeface="Myriad Pro"/>
            </a:endParaRPr>
          </a:p>
          <a:p>
            <a:r>
              <a:rPr lang="fr-FR" sz="3600" b="1" i="1" strike="noStrike" spc="-1" dirty="0">
                <a:solidFill>
                  <a:srgbClr val="000000"/>
                </a:solidFill>
                <a:latin typeface="Myriad Pro"/>
              </a:rPr>
              <a:t>Merci de respecter le fond, les formes de séparation des parties, les couleurs, polices, et tailles de caractères proposés dans ce </a:t>
            </a:r>
            <a:r>
              <a:rPr lang="fr-FR" sz="3600" b="1" i="1" strike="noStrike" spc="-1" dirty="0" err="1">
                <a:solidFill>
                  <a:srgbClr val="000000"/>
                </a:solidFill>
                <a:latin typeface="Myriad Pro"/>
              </a:rPr>
              <a:t>template</a:t>
            </a:r>
            <a:r>
              <a:rPr lang="fr-FR" sz="3600" b="1" i="1" strike="noStrike" spc="-1" dirty="0">
                <a:solidFill>
                  <a:srgbClr val="000000"/>
                </a:solidFill>
                <a:latin typeface="Myriad Pro"/>
              </a:rPr>
              <a:t>. </a:t>
            </a:r>
          </a:p>
          <a:p>
            <a:r>
              <a:rPr lang="fr-FR" sz="3600" b="1" i="1" strike="noStrike" spc="-1" dirty="0">
                <a:solidFill>
                  <a:srgbClr val="000000"/>
                </a:solidFill>
                <a:latin typeface="Myriad Pro"/>
              </a:rPr>
              <a:t>Le nombre et la taille des différentes parties et sous-parties peuvent bien sûr être modifiés.</a:t>
            </a:r>
            <a:endParaRPr lang="fr-FR" sz="3600" b="1" i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1163160" y="15827400"/>
            <a:ext cx="2803680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3200" b="0" strike="noStrike" spc="-1">
                <a:solidFill>
                  <a:srgbClr val="000000"/>
                </a:solidFill>
                <a:latin typeface="Myriad Pro"/>
              </a:rPr>
              <a:t>Moyens</a:t>
            </a: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1163159" y="31881240"/>
            <a:ext cx="7725651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3200" b="0" strike="noStrike" spc="-1" dirty="0">
                <a:solidFill>
                  <a:srgbClr val="000000"/>
                </a:solidFill>
                <a:latin typeface="Myriad Pro"/>
              </a:rPr>
              <a:t>Résultats / Discussion et Conclusions</a:t>
            </a:r>
            <a:endParaRPr lang="fr-F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931715" y="14723640"/>
            <a:ext cx="6704931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4600" b="0" strike="noStrike" spc="-1" dirty="0">
                <a:solidFill>
                  <a:srgbClr val="434343"/>
                </a:solidFill>
                <a:latin typeface="Myriad Pro"/>
              </a:rPr>
              <a:t>PREMIÈRE SOUS-PARTIE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15443999" y="14823000"/>
            <a:ext cx="6501595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4600" b="0" strike="noStrike" spc="-1" dirty="0">
                <a:solidFill>
                  <a:srgbClr val="434343"/>
                </a:solidFill>
                <a:latin typeface="Myriad Pro"/>
              </a:rPr>
              <a:t>SECONDE SOUS-PARTIE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15444000" y="15827400"/>
            <a:ext cx="2803680" cy="136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3200" b="0" strike="noStrike" spc="-1">
                <a:solidFill>
                  <a:srgbClr val="000000"/>
                </a:solidFill>
                <a:latin typeface="Myriad Pro"/>
              </a:rPr>
              <a:t>Méthodes</a:t>
            </a: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2853720" y="42116040"/>
            <a:ext cx="6394320" cy="6832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2800" b="1" strike="noStrike" spc="-1" dirty="0">
                <a:solidFill>
                  <a:srgbClr val="324B72"/>
                </a:solidFill>
                <a:latin typeface="Myriad Pro"/>
              </a:rPr>
              <a:t>Chambéry</a:t>
            </a:r>
            <a:r>
              <a:rPr lang="fr-FR" sz="2800" b="0" strike="noStrike" spc="-1" dirty="0">
                <a:solidFill>
                  <a:srgbClr val="324B72"/>
                </a:solidFill>
                <a:latin typeface="Myriad Pro"/>
              </a:rPr>
              <a:t> | 3 – 6 juin 2025</a:t>
            </a:r>
            <a:endParaRPr lang="fr-FR" sz="2800" b="0" strike="noStrike" spc="-1" dirty="0">
              <a:solidFill>
                <a:srgbClr val="324B72"/>
              </a:solidFill>
              <a:latin typeface="Thordis Sans EF"/>
            </a:endParaRPr>
          </a:p>
        </p:txBody>
      </p:sp>
      <p:pic>
        <p:nvPicPr>
          <p:cNvPr id="73" name="Image 72"/>
          <p:cNvPicPr/>
          <p:nvPr/>
        </p:nvPicPr>
        <p:blipFill>
          <a:blip r:embed="rId4"/>
          <a:srcRect r="44999"/>
          <a:stretch/>
        </p:blipFill>
        <p:spPr>
          <a:xfrm>
            <a:off x="7382914" y="14822640"/>
            <a:ext cx="7453405" cy="581040"/>
          </a:xfrm>
          <a:prstGeom prst="rect">
            <a:avLst/>
          </a:prstGeom>
          <a:ln w="0">
            <a:noFill/>
          </a:ln>
        </p:spPr>
      </p:pic>
      <p:pic>
        <p:nvPicPr>
          <p:cNvPr id="74" name="Image 73"/>
          <p:cNvPicPr/>
          <p:nvPr/>
        </p:nvPicPr>
        <p:blipFill>
          <a:blip r:embed="rId4"/>
          <a:srcRect r="46147"/>
          <a:stretch/>
        </p:blipFill>
        <p:spPr>
          <a:xfrm>
            <a:off x="21785724" y="14818320"/>
            <a:ext cx="7153955" cy="585720"/>
          </a:xfrm>
          <a:prstGeom prst="rect">
            <a:avLst/>
          </a:prstGeom>
          <a:ln w="0">
            <a:noFill/>
          </a:ln>
        </p:spPr>
      </p:pic>
      <p:grpSp>
        <p:nvGrpSpPr>
          <p:cNvPr id="75" name="Groupe 74"/>
          <p:cNvGrpSpPr/>
          <p:nvPr/>
        </p:nvGrpSpPr>
        <p:grpSpPr>
          <a:xfrm>
            <a:off x="591120" y="613800"/>
            <a:ext cx="5015160" cy="2189160"/>
            <a:chOff x="591120" y="613800"/>
            <a:chExt cx="5015160" cy="2189160"/>
          </a:xfrm>
        </p:grpSpPr>
        <p:sp>
          <p:nvSpPr>
            <p:cNvPr id="76" name="Rectangle 75"/>
            <p:cNvSpPr/>
            <p:nvPr/>
          </p:nvSpPr>
          <p:spPr>
            <a:xfrm>
              <a:off x="591120" y="613800"/>
              <a:ext cx="5015160" cy="218916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0">
              <a:solidFill>
                <a:srgbClr val="00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fr-FR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840240" y="1118160"/>
              <a:ext cx="4766040" cy="136008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1134"/>
                </a:spcBef>
                <a:spcAft>
                  <a:spcPts val="1134"/>
                </a:spcAft>
              </a:pPr>
              <a:r>
                <a:rPr lang="fr-FR" sz="3600" b="1" strike="noStrike" spc="-1" dirty="0">
                  <a:solidFill>
                    <a:srgbClr val="FFFFFF"/>
                  </a:solidFill>
                  <a:latin typeface="Myriad Pro"/>
                </a:rPr>
                <a:t>Logo</a:t>
              </a:r>
              <a:endParaRPr lang="fr-FR" sz="3600" b="1" strike="noStrike" spc="-1" dirty="0">
                <a:solidFill>
                  <a:srgbClr val="FFFFFF"/>
                </a:solidFill>
                <a:latin typeface="Arial"/>
                <a:ea typeface="Noto Sans CJK SC"/>
              </a:endParaRPr>
            </a:p>
            <a:p>
              <a:pPr algn="ctr">
                <a:lnSpc>
                  <a:spcPct val="100000"/>
                </a:lnSpc>
                <a:spcBef>
                  <a:spcPts val="1134"/>
                </a:spcBef>
                <a:spcAft>
                  <a:spcPts val="1134"/>
                </a:spcAft>
              </a:pPr>
              <a:r>
                <a:rPr lang="fr-FR" sz="3600" b="1" strike="noStrike" spc="-1" dirty="0">
                  <a:solidFill>
                    <a:srgbClr val="FFFFFF"/>
                  </a:solidFill>
                  <a:latin typeface="Myriad Pro"/>
                </a:rPr>
                <a:t>Université/Entreprise</a:t>
              </a:r>
              <a:endParaRPr lang="fr-FR" sz="3600" b="1" strike="noStrike" spc="-1" dirty="0">
                <a:solidFill>
                  <a:srgbClr val="FFFFFF"/>
                </a:solidFill>
                <a:latin typeface="Arial"/>
                <a:ea typeface="Noto Sans CJK S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96</Words>
  <Application>Microsoft Office PowerPoint</Application>
  <PresentationFormat>Personnalisé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0" baseType="lpstr">
      <vt:lpstr>Arial</vt:lpstr>
      <vt:lpstr>DejaVu Sans</vt:lpstr>
      <vt:lpstr>Myriad Pro</vt:lpstr>
      <vt:lpstr>Noto Sans CJK SC</vt:lpstr>
      <vt:lpstr>Symbol</vt:lpstr>
      <vt:lpstr>Thordis Sans EF</vt:lpstr>
      <vt:lpstr>Times New Roman</vt:lpstr>
      <vt:lpstr>Wingdings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Nolwenn Le-Pierres</dc:creator>
  <dc:description/>
  <cp:lastModifiedBy>Nolwenn Le-Pierres</cp:lastModifiedBy>
  <cp:revision>11</cp:revision>
  <dcterms:created xsi:type="dcterms:W3CDTF">2025-01-21T16:48:52Z</dcterms:created>
  <dcterms:modified xsi:type="dcterms:W3CDTF">2025-04-03T21:19:22Z</dcterms:modified>
  <dc:language>fr-FR</dc:language>
</cp:coreProperties>
</file>