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19C01-8CBC-5147-B2A2-39E50F10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3ECB16-CDB6-9452-F5E2-49F6D0904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12C01-DBC6-9C69-8FA3-F8BA22B6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EFA1-3C5A-40D8-B2B7-8A79CE792FF2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0E08C-A8E8-276E-EF33-4D7B4893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261C8-AB06-B769-758B-235F3D3D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977B-EAF0-4ED6-B548-EDB1A14D3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70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D2226-6EA5-B32C-0E67-FD5BEC85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EC3743-9BDA-0BE2-5418-0C0B008C0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5F987-B3F8-D51E-5190-ADA454B5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EFA1-3C5A-40D8-B2B7-8A79CE792FF2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B77F0-E7B3-75DF-8903-6454E6E1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8B7AC-A686-43F5-EAA5-0DAA3F74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977B-EAF0-4ED6-B548-EDB1A14D3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7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042027-615D-21F6-F39E-4D21A2C0D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2C50F9-5A98-B123-ED3C-2BF15E8F1D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B12FE-44A1-68A7-4379-BE236B8E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EFA1-3C5A-40D8-B2B7-8A79CE792FF2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EA950-4883-F1E3-18C1-85593B4B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62B02-D185-BF4A-4216-A707E85C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977B-EAF0-4ED6-B548-EDB1A14D3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2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A79F4-763A-052B-1E03-A2F433E4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4B05A-A840-9942-A454-CB977AC1B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62132-9AE9-A462-5C0C-0AEFE9B5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EFA1-3C5A-40D8-B2B7-8A79CE792FF2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7B93F5-44CE-8573-0C48-AC5EDFD3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9D9022-6F20-4510-3A81-2763D853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977B-EAF0-4ED6-B548-EDB1A14D3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02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4B2FC-D355-BBD0-39F0-A6CE2750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C2ACB-3AC8-9242-3A73-077398AE3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80B0D-43D7-BE26-04A3-4280EC38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EFA1-3C5A-40D8-B2B7-8A79CE792FF2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22E80B-96D0-79F5-4702-7D650002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FBDEB-CC1C-1A13-D9C5-FD63CF55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977B-EAF0-4ED6-B548-EDB1A14D3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67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D41E5-89A9-3A75-E9A8-84D35941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735E3-103E-B4A3-776E-B233F1D6E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1BED68-396A-ED05-1C09-6461D9648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47920D-28C9-07F9-7E65-EF740B5E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EFA1-3C5A-40D8-B2B7-8A79CE792FF2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AA20F6-6E69-239C-E8C1-B6805BDA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A2D4F0-C57E-4562-E3E2-E169BA05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977B-EAF0-4ED6-B548-EDB1A14D3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8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5A53A-D8C5-3C45-E202-CEE8CC82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D09B51-5122-3441-2272-36C5CC74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87B9E6-4820-0077-3A70-E84AA9557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EDF879-3003-F832-DE15-1B0153E59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011A3F-926C-11A0-6B6F-B068F5D72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8D8FFC-2B84-4589-E103-F4917CAE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EFA1-3C5A-40D8-B2B7-8A79CE792FF2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88D23F-A4CA-B4FB-EEA0-1C96CD0A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12CC09-6C78-1134-A422-F52CBE8E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977B-EAF0-4ED6-B548-EDB1A14D3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7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77D8C-8AD6-386D-8277-37E34A42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01CF93-ADEE-8366-D199-E40C5D6A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EFA1-3C5A-40D8-B2B7-8A79CE792FF2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9BB66-7B46-BC19-3AD2-14984113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8D6DFB-12CF-5CBC-4EB2-2C05B10F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977B-EAF0-4ED6-B548-EDB1A14D3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65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3D9B81-B361-20C5-364B-B758C9A4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EFA1-3C5A-40D8-B2B7-8A79CE792FF2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7D38A7-034F-4AFB-A6F6-64A962C9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61EF78-41EF-A434-22F0-5BDF5A24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977B-EAF0-4ED6-B548-EDB1A14D3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71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EC659-36CB-C8B7-6755-324C31BED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33DE6-11F4-DBC3-7578-CE2D4ECC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8C06E6-C54C-6D09-0BE1-94FEDD59E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75ED9A-3DC9-0D35-26CE-E216AB41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EFA1-3C5A-40D8-B2B7-8A79CE792FF2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23736-1571-0802-62A3-32EC53377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137508-E4FB-4B99-9FA6-1620D611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977B-EAF0-4ED6-B548-EDB1A14D3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5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B20A5-2384-AC38-35F4-002E8B27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079BBA-2CD3-930B-3BEE-ED9ECC58A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D0267A-12F1-7786-B505-062FAC91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F9791-6B3A-2956-8A81-3186E72B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EFA1-3C5A-40D8-B2B7-8A79CE792FF2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A09ECD-3D73-2E85-426C-CD14E4BE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D6F6F-6639-1324-A1CD-422699C12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5977B-EAF0-4ED6-B548-EDB1A14D3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48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E0F2C6-17E4-A9B2-9765-820CD4F9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681B21-6A2C-144D-337E-41BC4F894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EA5C0-BFF4-2DB0-A55B-12AE5D05F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2EFA1-3C5A-40D8-B2B7-8A79CE792FF2}" type="datetimeFigureOut">
              <a:rPr lang="zh-CN" altLang="en-US" smtClean="0"/>
              <a:t>2024/10/25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CB5C5-A488-7A71-315C-40DC0F459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01BD3B-F4F8-EB54-777F-DBC883295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5977B-EAF0-4ED6-B548-EDB1A14D39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50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A95E27-018A-045B-A945-05908CB36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360" y="988043"/>
            <a:ext cx="5815237" cy="577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FACAA8-56FA-D641-F1D4-779D5EB47AD6}"/>
              </a:ext>
            </a:extLst>
          </p:cNvPr>
          <p:cNvSpPr txBox="1"/>
          <p:nvPr/>
        </p:nvSpPr>
        <p:spPr>
          <a:xfrm>
            <a:off x="3484234" y="95123"/>
            <a:ext cx="60970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课堂名称：算法设计与分析</a:t>
            </a:r>
          </a:p>
          <a:p>
            <a:pPr algn="l"/>
            <a:r>
              <a:rPr lang="zh-CN" altLang="en-US" sz="2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课堂编号：</a:t>
            </a:r>
            <a:r>
              <a:rPr lang="en-US" altLang="zh-CN" sz="2800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OB078</a:t>
            </a:r>
            <a:endParaRPr lang="zh-CN" altLang="en-US" sz="2800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66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建军 韩</dc:creator>
  <cp:lastModifiedBy>建军 韩</cp:lastModifiedBy>
  <cp:revision>1</cp:revision>
  <dcterms:created xsi:type="dcterms:W3CDTF">2024-10-25T14:09:46Z</dcterms:created>
  <dcterms:modified xsi:type="dcterms:W3CDTF">2024-10-25T14:09:49Z</dcterms:modified>
</cp:coreProperties>
</file>