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7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8286-1026-4D35-AC1B-6A81A9EFD3C2}" type="datetimeFigureOut">
              <a:rPr lang="zh-CN" altLang="en-US" smtClean="0"/>
              <a:t>23/12/06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0565-4B64-4C46-BF89-F212B32EA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68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8286-1026-4D35-AC1B-6A81A9EFD3C2}" type="datetimeFigureOut">
              <a:rPr lang="zh-CN" altLang="en-US" smtClean="0"/>
              <a:t>23/12/06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0565-4B64-4C46-BF89-F212B32EA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9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8286-1026-4D35-AC1B-6A81A9EFD3C2}" type="datetimeFigureOut">
              <a:rPr lang="zh-CN" altLang="en-US" smtClean="0"/>
              <a:t>23/12/06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0565-4B64-4C46-BF89-F212B32EA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12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8286-1026-4D35-AC1B-6A81A9EFD3C2}" type="datetimeFigureOut">
              <a:rPr lang="zh-CN" altLang="en-US" smtClean="0"/>
              <a:t>23/12/06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0565-4B64-4C46-BF89-F212B32EA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7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8286-1026-4D35-AC1B-6A81A9EFD3C2}" type="datetimeFigureOut">
              <a:rPr lang="zh-CN" altLang="en-US" smtClean="0"/>
              <a:t>23/12/06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0565-4B64-4C46-BF89-F212B32EA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21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8286-1026-4D35-AC1B-6A81A9EFD3C2}" type="datetimeFigureOut">
              <a:rPr lang="zh-CN" altLang="en-US" smtClean="0"/>
              <a:t>23/12/06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0565-4B64-4C46-BF89-F212B32EA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06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8286-1026-4D35-AC1B-6A81A9EFD3C2}" type="datetimeFigureOut">
              <a:rPr lang="zh-CN" altLang="en-US" smtClean="0"/>
              <a:t>23/12/06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0565-4B64-4C46-BF89-F212B32EA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8286-1026-4D35-AC1B-6A81A9EFD3C2}" type="datetimeFigureOut">
              <a:rPr lang="zh-CN" altLang="en-US" smtClean="0"/>
              <a:t>23/12/06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0565-4B64-4C46-BF89-F212B32EA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91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8286-1026-4D35-AC1B-6A81A9EFD3C2}" type="datetimeFigureOut">
              <a:rPr lang="zh-CN" altLang="en-US" smtClean="0"/>
              <a:t>23/12/06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0565-4B64-4C46-BF89-F212B32EA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8286-1026-4D35-AC1B-6A81A9EFD3C2}" type="datetimeFigureOut">
              <a:rPr lang="zh-CN" altLang="en-US" smtClean="0"/>
              <a:t>23/12/06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0565-4B64-4C46-BF89-F212B32EA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8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8286-1026-4D35-AC1B-6A81A9EFD3C2}" type="datetimeFigureOut">
              <a:rPr lang="zh-CN" altLang="en-US" smtClean="0"/>
              <a:t>23/12/06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0565-4B64-4C46-BF89-F212B32EA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41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58286-1026-4D35-AC1B-6A81A9EFD3C2}" type="datetimeFigureOut">
              <a:rPr lang="zh-CN" altLang="en-US" smtClean="0"/>
              <a:t>23/12/06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E0565-4B64-4C46-BF89-F212B32EA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18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一、算法基本概念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什么是算法？</a:t>
            </a:r>
            <a:endParaRPr lang="en-US" altLang="zh-CN" dirty="0"/>
          </a:p>
          <a:p>
            <a:r>
              <a:rPr lang="en-US" altLang="zh-CN" dirty="0"/>
              <a:t>2.  </a:t>
            </a:r>
            <a:r>
              <a:rPr lang="zh-CN" altLang="en-US" dirty="0"/>
              <a:t>算法基本要素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效率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循环不变式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990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十二、</a:t>
            </a:r>
            <a:r>
              <a:rPr lang="zh-CN" altLang="en-US" dirty="0"/>
              <a:t>分枝限界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与回溯法的区别</a:t>
            </a:r>
            <a:endParaRPr lang="en-US" altLang="zh-CN" dirty="0"/>
          </a:p>
          <a:p>
            <a:r>
              <a:rPr lang="en-US" altLang="zh-CN" dirty="0"/>
              <a:t>2. LC-</a:t>
            </a:r>
            <a:r>
              <a:rPr lang="zh-CN" altLang="en-US" dirty="0"/>
              <a:t>检索</a:t>
            </a:r>
            <a:endParaRPr lang="en-US" altLang="zh-CN" dirty="0"/>
          </a:p>
          <a:p>
            <a:r>
              <a:rPr lang="en-US" altLang="zh-CN" dirty="0"/>
              <a:t>3. 15-</a:t>
            </a:r>
            <a:r>
              <a:rPr lang="zh-CN" altLang="en-US" dirty="0"/>
              <a:t>迷问题</a:t>
            </a:r>
            <a:endParaRPr lang="en-US" altLang="zh-CN" dirty="0"/>
          </a:p>
          <a:p>
            <a:r>
              <a:rPr lang="en-US" altLang="zh-CN" dirty="0"/>
              <a:t>4.  </a:t>
            </a:r>
            <a:r>
              <a:rPr lang="zh-CN" altLang="en-US" dirty="0"/>
              <a:t>惩罚作业调度</a:t>
            </a:r>
          </a:p>
        </p:txBody>
      </p:sp>
    </p:spTree>
    <p:extLst>
      <p:ext uri="{BB962C8B-B14F-4D97-AF65-F5344CB8AC3E}">
        <p14:creationId xmlns:p14="http://schemas.microsoft.com/office/powerpoint/2010/main" val="8969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二、函数增长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上界函数</a:t>
            </a:r>
            <a:endParaRPr lang="en-US" altLang="zh-CN" dirty="0"/>
          </a:p>
          <a:p>
            <a:r>
              <a:rPr lang="zh-CN" altLang="en-US" dirty="0"/>
              <a:t>下界函数</a:t>
            </a:r>
            <a:endParaRPr lang="en-US" altLang="zh-CN" dirty="0"/>
          </a:p>
          <a:p>
            <a:r>
              <a:rPr lang="zh-CN" altLang="en-US" dirty="0"/>
              <a:t>渐进紧确界函数</a:t>
            </a:r>
            <a:endParaRPr lang="en-US" altLang="zh-CN" dirty="0"/>
          </a:p>
          <a:p>
            <a:r>
              <a:rPr lang="zh-CN" altLang="en-US" dirty="0"/>
              <a:t>时间复杂度</a:t>
            </a:r>
          </a:p>
        </p:txBody>
      </p:sp>
    </p:spTree>
    <p:extLst>
      <p:ext uri="{BB962C8B-B14F-4D97-AF65-F5344CB8AC3E}">
        <p14:creationId xmlns:p14="http://schemas.microsoft.com/office/powerpoint/2010/main" val="167699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三、分治法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基本步骤： 分解、解决、合并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与递归的关系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非空连续子数组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en-US" altLang="zh-CN" dirty="0" err="1"/>
              <a:t>Strassen</a:t>
            </a:r>
            <a:r>
              <a:rPr lang="zh-CN" altLang="en-US" dirty="0"/>
              <a:t>矩阵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最近点对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求解递归式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代换法、递归树法、主方法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213959"/>
              </p:ext>
            </p:extLst>
          </p:nvPr>
        </p:nvGraphicFramePr>
        <p:xfrm>
          <a:off x="6494690" y="4929576"/>
          <a:ext cx="32591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公式" r:id="rId3" imgW="1435100" imgH="203200" progId="Equation.3">
                  <p:embed/>
                </p:oleObj>
              </mc:Choice>
              <mc:Fallback>
                <p:oleObj name="公式" r:id="rId3" imgW="1435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4690" y="4929576"/>
                        <a:ext cx="32591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697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六、动态规划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 </a:t>
            </a:r>
            <a:r>
              <a:rPr lang="zh-CN" altLang="en-US" dirty="0"/>
              <a:t>最优子结构、无后向性、递归表达式</a:t>
            </a:r>
            <a:endParaRPr lang="en-US" altLang="zh-CN" dirty="0"/>
          </a:p>
          <a:p>
            <a:r>
              <a:rPr lang="en-US" altLang="zh-CN" dirty="0"/>
              <a:t>2.   </a:t>
            </a:r>
            <a:r>
              <a:rPr lang="zh-CN" altLang="en-US" dirty="0"/>
              <a:t>证明方法： 剪切</a:t>
            </a:r>
            <a:r>
              <a:rPr lang="en-US" altLang="zh-CN" dirty="0"/>
              <a:t>-</a:t>
            </a:r>
            <a:r>
              <a:rPr lang="zh-CN" altLang="en-US" dirty="0"/>
              <a:t>粘贴</a:t>
            </a:r>
            <a:endParaRPr lang="en-US" altLang="zh-CN" dirty="0"/>
          </a:p>
          <a:p>
            <a:r>
              <a:rPr lang="en-US" altLang="zh-CN" dirty="0"/>
              <a:t>3.   </a:t>
            </a:r>
            <a:r>
              <a:rPr lang="zh-CN" altLang="en-US" dirty="0"/>
              <a:t>钢条切割</a:t>
            </a:r>
            <a:endParaRPr lang="en-US" altLang="zh-CN" dirty="0"/>
          </a:p>
          <a:p>
            <a:r>
              <a:rPr lang="en-US" altLang="zh-CN" dirty="0"/>
              <a:t>4.   </a:t>
            </a:r>
            <a:r>
              <a:rPr lang="zh-CN" altLang="en-US" dirty="0"/>
              <a:t>矩阵链乘法</a:t>
            </a:r>
            <a:endParaRPr lang="en-US" altLang="zh-CN" dirty="0"/>
          </a:p>
          <a:p>
            <a:r>
              <a:rPr lang="en-US" altLang="zh-CN" dirty="0"/>
              <a:t>5.   </a:t>
            </a:r>
            <a:r>
              <a:rPr lang="zh-CN" altLang="en-US" dirty="0"/>
              <a:t>最长公共子序列</a:t>
            </a:r>
            <a:endParaRPr lang="en-US" altLang="zh-CN" dirty="0"/>
          </a:p>
          <a:p>
            <a:r>
              <a:rPr lang="en-US" altLang="zh-CN" dirty="0"/>
              <a:t>6.   </a:t>
            </a:r>
            <a:r>
              <a:rPr lang="zh-CN" altLang="en-US" dirty="0"/>
              <a:t>最优二叉搜索树</a:t>
            </a:r>
          </a:p>
        </p:txBody>
      </p:sp>
    </p:spTree>
    <p:extLst>
      <p:ext uri="{BB962C8B-B14F-4D97-AF65-F5344CB8AC3E}">
        <p14:creationId xmlns:p14="http://schemas.microsoft.com/office/powerpoint/2010/main" val="30348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七、贪心方法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与动态规划的区别</a:t>
            </a:r>
            <a:endParaRPr lang="en-US" altLang="zh-CN" dirty="0"/>
          </a:p>
          <a:p>
            <a:r>
              <a:rPr lang="en-US" altLang="zh-CN" dirty="0"/>
              <a:t>2.  </a:t>
            </a:r>
            <a:r>
              <a:rPr lang="zh-CN" altLang="en-US" dirty="0"/>
              <a:t>证明最优：归纳法</a:t>
            </a:r>
            <a:r>
              <a:rPr lang="en-US" altLang="zh-CN" dirty="0"/>
              <a:t>+</a:t>
            </a:r>
            <a:r>
              <a:rPr lang="zh-CN" altLang="en-US" dirty="0"/>
              <a:t>反证法</a:t>
            </a:r>
            <a:endParaRPr lang="en-US" altLang="zh-CN" dirty="0"/>
          </a:p>
          <a:p>
            <a:r>
              <a:rPr lang="en-US" altLang="zh-CN" dirty="0"/>
              <a:t>3.  </a:t>
            </a:r>
            <a:r>
              <a:rPr lang="zh-CN" altLang="en-US" dirty="0"/>
              <a:t>活动选择问题</a:t>
            </a:r>
            <a:endParaRPr lang="en-US" altLang="zh-CN" dirty="0"/>
          </a:p>
          <a:p>
            <a:r>
              <a:rPr lang="en-US" altLang="zh-CN" dirty="0"/>
              <a:t>4.  Huffman </a:t>
            </a:r>
            <a:r>
              <a:rPr lang="zh-CN" altLang="en-US" dirty="0"/>
              <a:t>编码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85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八、基本图算法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最小生成树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Kruscal</a:t>
            </a:r>
            <a:r>
              <a:rPr lang="zh-CN" altLang="en-US" dirty="0"/>
              <a:t>、</a:t>
            </a:r>
            <a:r>
              <a:rPr lang="en-US" altLang="zh-CN" dirty="0"/>
              <a:t>Prim</a:t>
            </a:r>
          </a:p>
          <a:p>
            <a:r>
              <a:rPr lang="en-US" altLang="zh-CN" dirty="0"/>
              <a:t>2.  </a:t>
            </a:r>
            <a:r>
              <a:rPr lang="zh-CN" altLang="en-US" dirty="0"/>
              <a:t>单源点最短路径（松弛、三角不等式）</a:t>
            </a:r>
            <a:endParaRPr lang="en-US" altLang="zh-CN" dirty="0"/>
          </a:p>
          <a:p>
            <a:r>
              <a:rPr lang="en-US" altLang="zh-CN" dirty="0"/>
              <a:t>       Bellman-ford   </a:t>
            </a:r>
            <a:r>
              <a:rPr lang="en-US" altLang="zh-CN" dirty="0" err="1"/>
              <a:t>Dijkstra</a:t>
            </a:r>
            <a:endParaRPr lang="en-US" altLang="zh-CN" dirty="0"/>
          </a:p>
          <a:p>
            <a:r>
              <a:rPr lang="en-US" altLang="zh-CN" dirty="0" smtClean="0"/>
              <a:t>      </a:t>
            </a:r>
            <a:r>
              <a:rPr lang="zh-CN" altLang="en-US" dirty="0"/>
              <a:t>差分约束系统 （三角不等式）</a:t>
            </a:r>
            <a:endParaRPr lang="en-US" altLang="zh-CN" dirty="0"/>
          </a:p>
          <a:p>
            <a:r>
              <a:rPr lang="en-US" altLang="zh-CN" dirty="0" smtClean="0"/>
              <a:t>3.   </a:t>
            </a:r>
            <a:r>
              <a:rPr lang="zh-CN" altLang="en-US" dirty="0"/>
              <a:t>每对结点最短路径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递归表达式（矩阵乘法） </a:t>
            </a:r>
            <a:r>
              <a:rPr lang="en-US" altLang="zh-CN" dirty="0"/>
              <a:t>Floyd-</a:t>
            </a:r>
            <a:r>
              <a:rPr lang="en-US" altLang="zh-CN" dirty="0" err="1"/>
              <a:t>Warshall</a:t>
            </a:r>
            <a:r>
              <a:rPr lang="zh-CN" altLang="en-US" dirty="0"/>
              <a:t>（动态规划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       图的连通性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en-US" altLang="zh-CN" smtClean="0"/>
              <a:t>.   </a:t>
            </a:r>
            <a:r>
              <a:rPr lang="en-US" altLang="zh-CN" dirty="0"/>
              <a:t>Johnson</a:t>
            </a:r>
            <a:r>
              <a:rPr lang="zh-CN" altLang="en-US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1473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九、</a:t>
            </a:r>
            <a:r>
              <a:rPr lang="zh-CN" altLang="en-US" dirty="0"/>
              <a:t>最大流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问题定义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残存网络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最小割</a:t>
            </a:r>
            <a:endParaRPr lang="en-US" altLang="zh-CN" dirty="0"/>
          </a:p>
          <a:p>
            <a:r>
              <a:rPr lang="en-US" altLang="zh-CN" dirty="0"/>
              <a:t>4.  </a:t>
            </a:r>
            <a:r>
              <a:rPr lang="zh-CN" altLang="en-US" dirty="0"/>
              <a:t>最优二分匹配</a:t>
            </a:r>
          </a:p>
        </p:txBody>
      </p:sp>
    </p:spTree>
    <p:extLst>
      <p:ext uri="{BB962C8B-B14F-4D97-AF65-F5344CB8AC3E}">
        <p14:creationId xmlns:p14="http://schemas.microsoft.com/office/powerpoint/2010/main" val="90087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十、</a:t>
            </a:r>
            <a:r>
              <a:rPr lang="zh-CN" altLang="en-US" dirty="0"/>
              <a:t>图树周游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宽度优先搜索</a:t>
            </a:r>
            <a:endParaRPr lang="en-US" altLang="zh-CN" dirty="0"/>
          </a:p>
          <a:p>
            <a:r>
              <a:rPr lang="zh-CN" altLang="en-US" dirty="0"/>
              <a:t>深度优先搜索</a:t>
            </a:r>
            <a:endParaRPr lang="en-US" altLang="zh-CN" dirty="0"/>
          </a:p>
          <a:p>
            <a:r>
              <a:rPr lang="zh-CN" altLang="en-US" dirty="0"/>
              <a:t>生成树、判断图的连通性</a:t>
            </a:r>
          </a:p>
        </p:txBody>
      </p:sp>
    </p:spTree>
    <p:extLst>
      <p:ext uri="{BB962C8B-B14F-4D97-AF65-F5344CB8AC3E}">
        <p14:creationId xmlns:p14="http://schemas.microsoft.com/office/powerpoint/2010/main" val="184816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十一、</a:t>
            </a:r>
            <a:r>
              <a:rPr lang="zh-CN" altLang="en-US" dirty="0"/>
              <a:t>回溯法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状态空间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显式约束、隐式约束、限界函数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求解树的构造</a:t>
            </a:r>
            <a:endParaRPr lang="en-US" altLang="zh-CN" dirty="0"/>
          </a:p>
          <a:p>
            <a:r>
              <a:rPr lang="en-US" altLang="zh-CN" dirty="0"/>
              <a:t>4. N-</a:t>
            </a:r>
            <a:r>
              <a:rPr lang="zh-CN" altLang="en-US" dirty="0"/>
              <a:t>皇后问题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子集合数</a:t>
            </a:r>
          </a:p>
        </p:txBody>
      </p:sp>
    </p:spTree>
    <p:extLst>
      <p:ext uri="{BB962C8B-B14F-4D97-AF65-F5344CB8AC3E}">
        <p14:creationId xmlns:p14="http://schemas.microsoft.com/office/powerpoint/2010/main" val="225729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320</Words>
  <Application>Microsoft Office PowerPoint</Application>
  <PresentationFormat>宽屏</PresentationFormat>
  <Paragraphs>60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公式</vt:lpstr>
      <vt:lpstr>一、算法基本概念</vt:lpstr>
      <vt:lpstr>二、函数增长</vt:lpstr>
      <vt:lpstr>三、分治法</vt:lpstr>
      <vt:lpstr>六、动态规划</vt:lpstr>
      <vt:lpstr>七、贪心方法</vt:lpstr>
      <vt:lpstr>八、基本图算法</vt:lpstr>
      <vt:lpstr>九、最大流</vt:lpstr>
      <vt:lpstr>十、图树周游</vt:lpstr>
      <vt:lpstr>十一、回溯法</vt:lpstr>
      <vt:lpstr>十二、分枝限界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算法基本概念</dc:title>
  <dc:creator>JasonHan</dc:creator>
  <cp:lastModifiedBy>韩建军</cp:lastModifiedBy>
  <cp:revision>23</cp:revision>
  <dcterms:created xsi:type="dcterms:W3CDTF">2018-01-07T07:39:53Z</dcterms:created>
  <dcterms:modified xsi:type="dcterms:W3CDTF">2023-12-06T04:13:24Z</dcterms:modified>
</cp:coreProperties>
</file>