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716" r:id="rId2"/>
    <p:sldId id="743" r:id="rId3"/>
    <p:sldId id="734" r:id="rId4"/>
    <p:sldId id="744" r:id="rId5"/>
    <p:sldId id="752" r:id="rId6"/>
    <p:sldId id="745" r:id="rId7"/>
    <p:sldId id="753" r:id="rId8"/>
    <p:sldId id="757" r:id="rId9"/>
    <p:sldId id="754" r:id="rId10"/>
    <p:sldId id="750" r:id="rId11"/>
    <p:sldId id="755" r:id="rId12"/>
    <p:sldId id="756" r:id="rId13"/>
    <p:sldId id="726" r:id="rId14"/>
  </p:sldIdLst>
  <p:sldSz cx="1219835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1F98C3"/>
    <a:srgbClr val="1C89B0"/>
    <a:srgbClr val="781E19"/>
    <a:srgbClr val="A9BECB"/>
    <a:srgbClr val="DDDDDD"/>
    <a:srgbClr val="2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0" autoAdjust="0"/>
    <p:restoredTop sz="49635" autoAdjust="0"/>
  </p:normalViewPr>
  <p:slideViewPr>
    <p:cSldViewPr snapToObjects="1">
      <p:cViewPr varScale="1">
        <p:scale>
          <a:sx n="71" d="100"/>
          <a:sy n="71" d="100"/>
        </p:scale>
        <p:origin x="-672" y="-9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2E20BC5B-6FFA-4792-A735-F371875F61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B5A364D-776D-4208-9943-EE465673F7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CC0357-3A22-44DA-9CC5-B8B3066587B9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DEA37CA-D464-4439-BEC8-2BD977ADD2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D1A1C69-D1D5-4E21-8B6E-35A040597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4CFD63BC-2DD4-46DB-AC90-C4CBD11C13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8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055A261F-7158-4EB8-BB42-0EF597D6AC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AFA5DDC0-9D0B-4ABA-A31B-6A15F59504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8EC2C8-4BB6-4AAA-A12F-4D99CFFD3CCE}" type="datetimeFigureOut">
              <a:rPr lang="zh-CN" altLang="en-US"/>
              <a:pPr>
                <a:defRPr/>
              </a:pPr>
              <a:t>2018/11/14</a:t>
            </a:fld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="" xmlns:a16="http://schemas.microsoft.com/office/drawing/2014/main" id="{74697B00-ECD9-40FB-9302-2F625274988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827596DF-4636-4D86-AA9E-80FB99E9CE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75074DB-A6C6-4E02-A953-383C2DF7C5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85010022-0536-4BDA-B84D-1BEDC3C33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3D513BD0-F453-428A-9CE1-53F3852A5A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8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="" xmlns:a16="http://schemas.microsoft.com/office/drawing/2014/main" id="{B2FF1E05-B9A2-417F-96A7-08F2536F71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="" xmlns:a16="http://schemas.microsoft.com/office/drawing/2014/main" id="{3238892F-2DF1-44E8-9434-C7CB6ABD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="" xmlns:a16="http://schemas.microsoft.com/office/drawing/2014/main" id="{4F666BC0-DC2D-456E-BF63-D966CA1DF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54900-EAC1-40CF-9E9D-222C3164B54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="" xmlns:a16="http://schemas.microsoft.com/office/drawing/2014/main" id="{8DA48B7E-5908-4BA9-9874-88F9A62754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>
            <a:extLst>
              <a:ext uri="{FF2B5EF4-FFF2-40B4-BE49-F238E27FC236}">
                <a16:creationId xmlns="" xmlns:a16="http://schemas.microsoft.com/office/drawing/2014/main" id="{A79AE02F-75A4-42A7-83C5-7FEC11F3D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="" xmlns:a16="http://schemas.microsoft.com/office/drawing/2014/main" id="{C9E4B24C-2359-4A4A-8552-4AC079B02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25CE9-679A-4780-A69C-AC4EF0B97222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="" xmlns:a16="http://schemas.microsoft.com/office/drawing/2014/main" id="{DC98C158-F0CE-44E5-914F-2BC725B666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="" xmlns:a16="http://schemas.microsoft.com/office/drawing/2014/main" id="{7A82173A-7151-4853-AB1F-5111FC36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="" xmlns:a16="http://schemas.microsoft.com/office/drawing/2014/main" id="{15B1CE1A-266F-497F-9478-F39366243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0F5A5-B678-408F-A032-49C5A84DF78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02BCD9D3-252C-4DD7-A17A-B4A99F97D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80296E82-6C06-4AD8-BA41-B2C438A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61579D-6802-4AF2-B9F8-679A0BBCD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4283B-4275-4565-B611-88289A7F022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81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28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62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PECLOGO-eff-0-1">
            <a:extLst>
              <a:ext uri="{FF2B5EF4-FFF2-40B4-BE49-F238E27FC236}">
                <a16:creationId xmlns="" xmlns:a16="http://schemas.microsoft.com/office/drawing/2014/main" id="{941B75B0-CCEC-4418-AB44-140182505F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PPECLOGO-eff-0-2">
            <a:extLst>
              <a:ext uri="{FF2B5EF4-FFF2-40B4-BE49-F238E27FC236}">
                <a16:creationId xmlns="" xmlns:a16="http://schemas.microsoft.com/office/drawing/2014/main" id="{B38A0E1C-F111-442B-91D6-6E9BE9123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696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PPECLOGO-eff-0-3">
            <a:extLst>
              <a:ext uri="{FF2B5EF4-FFF2-40B4-BE49-F238E27FC236}">
                <a16:creationId xmlns="" xmlns:a16="http://schemas.microsoft.com/office/drawing/2014/main" id="{CDD06A06-9404-4F14-9BAE-2C1FDD217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PPECLOGO-eff-0-1">
            <a:extLst>
              <a:ext uri="{FF2B5EF4-FFF2-40B4-BE49-F238E27FC236}">
                <a16:creationId xmlns="" xmlns:a16="http://schemas.microsoft.com/office/drawing/2014/main" id="{8A2F70E4-D575-452E-BD61-BD1DA81ED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ECLOGO-eff-0-1">
            <a:extLst>
              <a:ext uri="{FF2B5EF4-FFF2-40B4-BE49-F238E27FC236}">
                <a16:creationId xmlns="" xmlns:a16="http://schemas.microsoft.com/office/drawing/2014/main" id="{83C49892-6ACA-4825-888F-A19B55EAD5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16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PPECLOGO-eff-0-2">
            <a:extLst>
              <a:ext uri="{FF2B5EF4-FFF2-40B4-BE49-F238E27FC236}">
                <a16:creationId xmlns="" xmlns:a16="http://schemas.microsoft.com/office/drawing/2014/main" id="{E179BF0E-678F-4693-8CE6-4BFCB57564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266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PPECLOGO-eff-5-4">
            <a:extLst>
              <a:ext uri="{FF2B5EF4-FFF2-40B4-BE49-F238E27FC236}">
                <a16:creationId xmlns="" xmlns:a16="http://schemas.microsoft.com/office/drawing/2014/main" id="{06CD292D-3E04-4FCC-BA8A-AF7CB645FF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PPECLOGO-eff-5-2">
            <a:extLst>
              <a:ext uri="{FF2B5EF4-FFF2-40B4-BE49-F238E27FC236}">
                <a16:creationId xmlns="" xmlns:a16="http://schemas.microsoft.com/office/drawing/2014/main" id="{DEBFE918-CA98-4CE3-A772-F0A5CEE834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515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PPECLOGO-eff-5-4">
            <a:extLst>
              <a:ext uri="{FF2B5EF4-FFF2-40B4-BE49-F238E27FC236}">
                <a16:creationId xmlns="" xmlns:a16="http://schemas.microsoft.com/office/drawing/2014/main" id="{1083BD3C-99F3-47EB-BE01-4839435673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0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PPECLOGO-eff-0-1">
            <a:extLst>
              <a:ext uri="{FF2B5EF4-FFF2-40B4-BE49-F238E27FC236}">
                <a16:creationId xmlns="" xmlns:a16="http://schemas.microsoft.com/office/drawing/2014/main" id="{864480DD-52EC-4832-B3FC-B810BDE623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3624263"/>
            <a:ext cx="5222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PPECLOGO-eff-0-1">
            <a:extLst>
              <a:ext uri="{FF2B5EF4-FFF2-40B4-BE49-F238E27FC236}">
                <a16:creationId xmlns="" xmlns:a16="http://schemas.microsoft.com/office/drawing/2014/main" id="{1EC4BB6D-6B82-482E-AE65-4235034A9F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963" y="2365375"/>
            <a:ext cx="5222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PECLOGO-eff2-1-2">
            <a:extLst>
              <a:ext uri="{FF2B5EF4-FFF2-40B4-BE49-F238E27FC236}">
                <a16:creationId xmlns="" xmlns:a16="http://schemas.microsoft.com/office/drawing/2014/main" id="{D83135A8-BD21-4FA7-8131-902210D5EF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86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PPECLOGO-eff2-1-3">
            <a:extLst>
              <a:ext uri="{FF2B5EF4-FFF2-40B4-BE49-F238E27FC236}">
                <a16:creationId xmlns="" xmlns:a16="http://schemas.microsoft.com/office/drawing/2014/main" id="{4DE729C8-C0CD-4E94-8303-8FFFDCCA52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2786063"/>
            <a:ext cx="436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PECLOGO-eff2-1-4">
            <a:extLst>
              <a:ext uri="{FF2B5EF4-FFF2-40B4-BE49-F238E27FC236}">
                <a16:creationId xmlns="" xmlns:a16="http://schemas.microsoft.com/office/drawing/2014/main" id="{75D09BEE-7653-4AA7-B39F-3EE330DF2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 descr="PPECLOGO-eff2-1-3">
            <a:extLst>
              <a:ext uri="{FF2B5EF4-FFF2-40B4-BE49-F238E27FC236}">
                <a16:creationId xmlns="" xmlns:a16="http://schemas.microsoft.com/office/drawing/2014/main" id="{420DCDB2-26FC-4E8D-863D-C1CF39F86D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38" y="2909888"/>
            <a:ext cx="3603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 descr="PPECLOGO-eff2-1-3">
            <a:extLst>
              <a:ext uri="{FF2B5EF4-FFF2-40B4-BE49-F238E27FC236}">
                <a16:creationId xmlns="" xmlns:a16="http://schemas.microsoft.com/office/drawing/2014/main" id="{6DA1A84C-8ADC-4F43-A4E4-0FCEC3955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257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5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E32F231-7C39-46F3-BF63-2A3FD072BD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704013"/>
            <a:ext cx="12196763" cy="1539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1135C32-6746-4277-B66B-46FBA722BD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10988" y="6505575"/>
            <a:ext cx="436562" cy="27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E3ABB3-9A81-475A-8B4F-C1591740D7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1625" y="6505575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EB1CBFE8-0CF2-41A1-8A0A-C762F2DE6C75}" type="slidenum">
              <a:rPr lang="zh-CN" altLang="en-US" sz="1400">
                <a:solidFill>
                  <a:srgbClr val="F8F8F8"/>
                </a:solidFill>
              </a:rPr>
              <a:pPr algn="ctr" eaLnBrk="1" hangingPunct="1">
                <a:buFont typeface="Arial" panose="020B0604020202020204" pitchFamily="34" charset="0"/>
                <a:buNone/>
              </a:pPr>
              <a:t>‹#›</a:t>
            </a:fld>
            <a:endParaRPr lang="zh-CN" altLang="en-US" sz="1400">
              <a:solidFill>
                <a:srgbClr val="F8F8F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80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89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502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54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03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6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07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17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F1ACE410-8FBB-48D6-B8A1-A8A6540B5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5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6E302F04-4A92-4FB9-AC14-8CC55D62D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5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20" r:id="rId3"/>
    <p:sldLayoutId id="2147483721" r:id="rId4"/>
    <p:sldLayoutId id="2147483722" r:id="rId5"/>
    <p:sldLayoutId id="2147483723" r:id="rId6"/>
    <p:sldLayoutId id="2147483730" r:id="rId7"/>
    <p:sldLayoutId id="2147483724" r:id="rId8"/>
    <p:sldLayoutId id="2147483725" r:id="rId9"/>
    <p:sldLayoutId id="2147483726" r:id="rId10"/>
    <p:sldLayoutId id="2147483727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249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2494D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2494D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2494D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2494D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249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2494D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5">
            <a:extLst>
              <a:ext uri="{FF2B5EF4-FFF2-40B4-BE49-F238E27FC236}">
                <a16:creationId xmlns="" xmlns:a16="http://schemas.microsoft.com/office/drawing/2014/main" id="{7E14BF74-DE02-4C1E-B64D-3A9B169E864B}"/>
              </a:ext>
            </a:extLst>
          </p:cNvPr>
          <p:cNvSpPr>
            <a:spLocks/>
          </p:cNvSpPr>
          <p:nvPr/>
        </p:nvSpPr>
        <p:spPr bwMode="auto">
          <a:xfrm>
            <a:off x="11811000" y="6527800"/>
            <a:ext cx="260350" cy="261938"/>
          </a:xfrm>
          <a:custGeom>
            <a:avLst/>
            <a:gdLst>
              <a:gd name="T0" fmla="*/ 2147483647 w 341"/>
              <a:gd name="T1" fmla="*/ 0 h 342"/>
              <a:gd name="T2" fmla="*/ 2147483647 w 341"/>
              <a:gd name="T3" fmla="*/ 0 h 342"/>
              <a:gd name="T4" fmla="*/ 2147483647 w 341"/>
              <a:gd name="T5" fmla="*/ 2147483647 h 342"/>
              <a:gd name="T6" fmla="*/ 2147483647 w 341"/>
              <a:gd name="T7" fmla="*/ 2147483647 h 342"/>
              <a:gd name="T8" fmla="*/ 2147483647 w 341"/>
              <a:gd name="T9" fmla="*/ 2147483647 h 342"/>
              <a:gd name="T10" fmla="*/ 2147483647 w 341"/>
              <a:gd name="T11" fmla="*/ 2147483647 h 342"/>
              <a:gd name="T12" fmla="*/ 0 w 341"/>
              <a:gd name="T13" fmla="*/ 2147483647 h 342"/>
              <a:gd name="T14" fmla="*/ 0 w 341"/>
              <a:gd name="T15" fmla="*/ 2147483647 h 342"/>
              <a:gd name="T16" fmla="*/ 2147483647 w 341"/>
              <a:gd name="T17" fmla="*/ 0 h 3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1" h="342">
                <a:moveTo>
                  <a:pt x="22" y="0"/>
                </a:moveTo>
                <a:lnTo>
                  <a:pt x="319" y="0"/>
                </a:lnTo>
                <a:cubicBezTo>
                  <a:pt x="331" y="0"/>
                  <a:pt x="341" y="10"/>
                  <a:pt x="341" y="23"/>
                </a:cubicBezTo>
                <a:lnTo>
                  <a:pt x="341" y="319"/>
                </a:lnTo>
                <a:cubicBezTo>
                  <a:pt x="341" y="332"/>
                  <a:pt x="331" y="342"/>
                  <a:pt x="319" y="342"/>
                </a:cubicBezTo>
                <a:lnTo>
                  <a:pt x="22" y="342"/>
                </a:lnTo>
                <a:cubicBezTo>
                  <a:pt x="10" y="342"/>
                  <a:pt x="0" y="332"/>
                  <a:pt x="0" y="319"/>
                </a:cubicBezTo>
                <a:lnTo>
                  <a:pt x="0" y="23"/>
                </a:ln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4852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Freeform 16">
            <a:extLst>
              <a:ext uri="{FF2B5EF4-FFF2-40B4-BE49-F238E27FC236}">
                <a16:creationId xmlns="" xmlns:a16="http://schemas.microsoft.com/office/drawing/2014/main" id="{F3C02D9F-4F0D-43B7-BA8D-6EFED5EBD9A8}"/>
              </a:ext>
            </a:extLst>
          </p:cNvPr>
          <p:cNvSpPr>
            <a:spLocks/>
          </p:cNvSpPr>
          <p:nvPr/>
        </p:nvSpPr>
        <p:spPr bwMode="auto">
          <a:xfrm>
            <a:off x="11544300" y="6257925"/>
            <a:ext cx="258763" cy="260350"/>
          </a:xfrm>
          <a:custGeom>
            <a:avLst/>
            <a:gdLst>
              <a:gd name="T0" fmla="*/ 2147483647 w 341"/>
              <a:gd name="T1" fmla="*/ 0 h 342"/>
              <a:gd name="T2" fmla="*/ 2147483647 w 341"/>
              <a:gd name="T3" fmla="*/ 0 h 342"/>
              <a:gd name="T4" fmla="*/ 2147483647 w 341"/>
              <a:gd name="T5" fmla="*/ 2147483647 h 342"/>
              <a:gd name="T6" fmla="*/ 2147483647 w 341"/>
              <a:gd name="T7" fmla="*/ 2147483647 h 342"/>
              <a:gd name="T8" fmla="*/ 2147483647 w 341"/>
              <a:gd name="T9" fmla="*/ 2147483647 h 342"/>
              <a:gd name="T10" fmla="*/ 2147483647 w 341"/>
              <a:gd name="T11" fmla="*/ 2147483647 h 342"/>
              <a:gd name="T12" fmla="*/ 0 w 341"/>
              <a:gd name="T13" fmla="*/ 2147483647 h 342"/>
              <a:gd name="T14" fmla="*/ 0 w 341"/>
              <a:gd name="T15" fmla="*/ 2147483647 h 342"/>
              <a:gd name="T16" fmla="*/ 2147483647 w 341"/>
              <a:gd name="T17" fmla="*/ 0 h 3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1" h="342">
                <a:moveTo>
                  <a:pt x="22" y="0"/>
                </a:moveTo>
                <a:lnTo>
                  <a:pt x="319" y="0"/>
                </a:lnTo>
                <a:cubicBezTo>
                  <a:pt x="331" y="0"/>
                  <a:pt x="341" y="10"/>
                  <a:pt x="341" y="22"/>
                </a:cubicBezTo>
                <a:lnTo>
                  <a:pt x="341" y="319"/>
                </a:lnTo>
                <a:cubicBezTo>
                  <a:pt x="341" y="331"/>
                  <a:pt x="331" y="342"/>
                  <a:pt x="319" y="342"/>
                </a:cubicBezTo>
                <a:lnTo>
                  <a:pt x="22" y="342"/>
                </a:lnTo>
                <a:cubicBezTo>
                  <a:pt x="10" y="342"/>
                  <a:pt x="0" y="331"/>
                  <a:pt x="0" y="319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49A9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7434F92-DD7A-44EE-A8A6-42F62BF31B42}"/>
              </a:ext>
            </a:extLst>
          </p:cNvPr>
          <p:cNvSpPr>
            <a:spLocks/>
          </p:cNvSpPr>
          <p:nvPr/>
        </p:nvSpPr>
        <p:spPr bwMode="auto">
          <a:xfrm>
            <a:off x="11812588" y="5995988"/>
            <a:ext cx="261937" cy="261937"/>
          </a:xfrm>
          <a:custGeom>
            <a:avLst/>
            <a:gdLst>
              <a:gd name="T0" fmla="*/ 2147483647 w 342"/>
              <a:gd name="T1" fmla="*/ 0 h 341"/>
              <a:gd name="T2" fmla="*/ 2147483647 w 342"/>
              <a:gd name="T3" fmla="*/ 0 h 341"/>
              <a:gd name="T4" fmla="*/ 2147483647 w 342"/>
              <a:gd name="T5" fmla="*/ 2147483647 h 341"/>
              <a:gd name="T6" fmla="*/ 2147483647 w 342"/>
              <a:gd name="T7" fmla="*/ 2147483647 h 341"/>
              <a:gd name="T8" fmla="*/ 2147483647 w 342"/>
              <a:gd name="T9" fmla="*/ 2147483647 h 341"/>
              <a:gd name="T10" fmla="*/ 2147483647 w 342"/>
              <a:gd name="T11" fmla="*/ 2147483647 h 341"/>
              <a:gd name="T12" fmla="*/ 0 w 342"/>
              <a:gd name="T13" fmla="*/ 2147483647 h 341"/>
              <a:gd name="T14" fmla="*/ 0 w 342"/>
              <a:gd name="T15" fmla="*/ 2147483647 h 341"/>
              <a:gd name="T16" fmla="*/ 2147483647 w 342"/>
              <a:gd name="T17" fmla="*/ 0 h 3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2" h="341">
                <a:moveTo>
                  <a:pt x="23" y="0"/>
                </a:moveTo>
                <a:lnTo>
                  <a:pt x="319" y="0"/>
                </a:lnTo>
                <a:cubicBezTo>
                  <a:pt x="332" y="0"/>
                  <a:pt x="342" y="10"/>
                  <a:pt x="342" y="22"/>
                </a:cubicBezTo>
                <a:lnTo>
                  <a:pt x="342" y="319"/>
                </a:lnTo>
                <a:cubicBezTo>
                  <a:pt x="342" y="331"/>
                  <a:pt x="332" y="341"/>
                  <a:pt x="319" y="341"/>
                </a:cubicBezTo>
                <a:lnTo>
                  <a:pt x="23" y="341"/>
                </a:lnTo>
                <a:cubicBezTo>
                  <a:pt x="10" y="341"/>
                  <a:pt x="0" y="331"/>
                  <a:pt x="0" y="319"/>
                </a:cubicBezTo>
                <a:lnTo>
                  <a:pt x="0" y="22"/>
                </a:lnTo>
                <a:cubicBezTo>
                  <a:pt x="0" y="10"/>
                  <a:pt x="10" y="0"/>
                  <a:pt x="23" y="0"/>
                </a:cubicBezTo>
                <a:close/>
              </a:path>
            </a:pathLst>
          </a:custGeom>
          <a:solidFill>
            <a:srgbClr val="EE8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Freeform 18">
            <a:extLst>
              <a:ext uri="{FF2B5EF4-FFF2-40B4-BE49-F238E27FC236}">
                <a16:creationId xmlns="" xmlns:a16="http://schemas.microsoft.com/office/drawing/2014/main" id="{51B0B625-B359-41B5-9800-8F193042B6EA}"/>
              </a:ext>
            </a:extLst>
          </p:cNvPr>
          <p:cNvSpPr>
            <a:spLocks/>
          </p:cNvSpPr>
          <p:nvPr/>
        </p:nvSpPr>
        <p:spPr bwMode="auto">
          <a:xfrm>
            <a:off x="11274425" y="6527800"/>
            <a:ext cx="258763" cy="261938"/>
          </a:xfrm>
          <a:custGeom>
            <a:avLst/>
            <a:gdLst>
              <a:gd name="T0" fmla="*/ 2147483647 w 341"/>
              <a:gd name="T1" fmla="*/ 0 h 342"/>
              <a:gd name="T2" fmla="*/ 2147483647 w 341"/>
              <a:gd name="T3" fmla="*/ 0 h 342"/>
              <a:gd name="T4" fmla="*/ 2147483647 w 341"/>
              <a:gd name="T5" fmla="*/ 2147483647 h 342"/>
              <a:gd name="T6" fmla="*/ 2147483647 w 341"/>
              <a:gd name="T7" fmla="*/ 2147483647 h 342"/>
              <a:gd name="T8" fmla="*/ 2147483647 w 341"/>
              <a:gd name="T9" fmla="*/ 2147483647 h 342"/>
              <a:gd name="T10" fmla="*/ 2147483647 w 341"/>
              <a:gd name="T11" fmla="*/ 2147483647 h 342"/>
              <a:gd name="T12" fmla="*/ 0 w 341"/>
              <a:gd name="T13" fmla="*/ 2147483647 h 342"/>
              <a:gd name="T14" fmla="*/ 0 w 341"/>
              <a:gd name="T15" fmla="*/ 2147483647 h 342"/>
              <a:gd name="T16" fmla="*/ 2147483647 w 341"/>
              <a:gd name="T17" fmla="*/ 0 h 3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1" h="342">
                <a:moveTo>
                  <a:pt x="22" y="0"/>
                </a:moveTo>
                <a:lnTo>
                  <a:pt x="319" y="0"/>
                </a:lnTo>
                <a:cubicBezTo>
                  <a:pt x="331" y="0"/>
                  <a:pt x="341" y="10"/>
                  <a:pt x="341" y="23"/>
                </a:cubicBezTo>
                <a:lnTo>
                  <a:pt x="341" y="319"/>
                </a:lnTo>
                <a:cubicBezTo>
                  <a:pt x="341" y="332"/>
                  <a:pt x="331" y="342"/>
                  <a:pt x="319" y="342"/>
                </a:cubicBezTo>
                <a:lnTo>
                  <a:pt x="22" y="342"/>
                </a:lnTo>
                <a:cubicBezTo>
                  <a:pt x="10" y="342"/>
                  <a:pt x="0" y="332"/>
                  <a:pt x="0" y="319"/>
                </a:cubicBezTo>
                <a:lnTo>
                  <a:pt x="0" y="23"/>
                </a:ln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DF4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="" xmlns:a16="http://schemas.microsoft.com/office/drawing/2014/main" id="{BB44CC70-1479-4CB6-8DB2-2A99B2F9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27" y="1807060"/>
            <a:ext cx="43924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 smtClean="0">
                <a:solidFill>
                  <a:schemeClr val="tx1"/>
                </a:solidFill>
                <a:latin typeface="Arial"/>
                <a:ea typeface="微软雅黑"/>
                <a:sym typeface="Arial"/>
              </a:rPr>
              <a:t>SISO  Designer</a:t>
            </a:r>
            <a:endParaRPr lang="zh-CN" altLang="zh-CN" sz="4400" b="1" dirty="0">
              <a:solidFill>
                <a:schemeClr val="tx1"/>
              </a:solidFill>
              <a:latin typeface="STXihei" pitchFamily="2" charset="-122"/>
              <a:ea typeface="STXihei" pitchFamily="2" charset="-122"/>
              <a:sym typeface="Arial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="" xmlns:a16="http://schemas.microsoft.com/office/drawing/2014/main" id="{0239A433-90BE-4B5C-9B77-638539FC3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61" y="6364288"/>
            <a:ext cx="5789612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eaLnBrk="1" hangingPunct="1">
              <a:defRPr/>
            </a:pPr>
            <a:endParaRPr lang="zh-CN" sz="3200" b="0" dirty="0">
              <a:solidFill>
                <a:schemeClr val="accent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="" xmlns:a16="http://schemas.microsoft.com/office/drawing/2014/main" id="{9BFAD535-DDD1-4E16-9D6B-4E37FF8C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41585" y="5186482"/>
            <a:ext cx="4968552" cy="94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主讲</a:t>
            </a:r>
            <a:r>
              <a:rPr lang="zh-CN" altLang="en-US" b="0" dirty="0" smtClean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人</a:t>
            </a:r>
            <a:r>
              <a:rPr lang="zh-CN" altLang="en-US" b="0" dirty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：郑</a:t>
            </a:r>
            <a:r>
              <a:rPr lang="zh-CN" altLang="en-US" b="0" dirty="0" smtClean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超</a:t>
            </a:r>
            <a:endParaRPr lang="en-US" altLang="zh-CN" b="0" dirty="0" smtClean="0">
              <a:solidFill>
                <a:schemeClr val="accent3"/>
              </a:solidFill>
              <a:latin typeface="STXihei" pitchFamily="2" charset="-122"/>
              <a:ea typeface="STXihei" pitchFamily="2" charset="-122"/>
              <a:sym typeface="Arial"/>
            </a:endParaRPr>
          </a:p>
          <a:p>
            <a:pPr eaLnBrk="1" hangingPunct="1">
              <a:defRPr/>
            </a:pPr>
            <a:r>
              <a:rPr lang="zh-CN" altLang="en-US" b="0" dirty="0" smtClean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                小组成员</a:t>
            </a:r>
            <a:r>
              <a:rPr lang="en-US" altLang="zh-CN" b="0" dirty="0" smtClean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:</a:t>
            </a:r>
            <a:r>
              <a:rPr lang="zh-CN" altLang="en-US" b="0" dirty="0" smtClean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葛海康  周煌  </a:t>
            </a:r>
            <a:r>
              <a:rPr lang="zh-CN" altLang="en-US" b="0" dirty="0">
                <a:solidFill>
                  <a:schemeClr val="accent3"/>
                </a:solidFill>
                <a:latin typeface="STXihei" pitchFamily="2" charset="-122"/>
                <a:ea typeface="STXihei" pitchFamily="2" charset="-122"/>
                <a:sym typeface="Arial"/>
              </a:rPr>
              <a:t>赵伟达</a:t>
            </a:r>
            <a:endParaRPr lang="zh-CN" altLang="zh-CN" b="0" dirty="0">
              <a:solidFill>
                <a:schemeClr val="accent3"/>
              </a:solidFill>
              <a:latin typeface="STXihei" pitchFamily="2" charset="-122"/>
              <a:ea typeface="STXihei" pitchFamily="2" charset="-122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51303" y="3444389"/>
            <a:ext cx="3631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Arial"/>
                <a:ea typeface="微软雅黑"/>
                <a:sym typeface="Arial"/>
              </a:rPr>
              <a:t>——Control  system toolbox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Arial"/>
                <a:ea typeface="微软雅黑"/>
                <a:sym typeface="Arial"/>
              </a:rPr>
              <a:t>Analysis</a:t>
            </a:r>
            <a:endParaRPr lang="zh-CN" altLang="en-US" sz="2800" b="1" dirty="0">
              <a:solidFill>
                <a:schemeClr val="bg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365" y="790545"/>
            <a:ext cx="414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Draw a specified curve</a:t>
            </a:r>
            <a:endParaRPr lang="zh-CN" altLang="en-US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4" y="1268759"/>
            <a:ext cx="2654026" cy="221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1" y="4149080"/>
            <a:ext cx="2752263" cy="24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514998" y="4437790"/>
            <a:ext cx="4659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Users </a:t>
            </a:r>
            <a:r>
              <a:rPr lang="en-US" altLang="zh-CN" dirty="0"/>
              <a:t>can analyze system performance such as transition time, peak response, rise time, etc. in the LTI browser.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6851" y="363070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Analysis curve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226967" y="1273713"/>
            <a:ext cx="60991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After </a:t>
            </a:r>
            <a:r>
              <a:rPr lang="en-US" altLang="zh-CN" dirty="0"/>
              <a:t>the system design is completed, it needs to be further analyzed: analyze the open loop and closed loop response of the feedback system to ensure that the system meets specific design requirements.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56029" y="2983503"/>
            <a:ext cx="60991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Here, we </a:t>
            </a:r>
            <a:r>
              <a:rPr lang="en-US" altLang="zh-CN" dirty="0"/>
              <a:t>entered a</a:t>
            </a:r>
            <a:r>
              <a:rPr lang="en-US" altLang="zh-CN" dirty="0" smtClean="0"/>
              <a:t> </a:t>
            </a:r>
            <a:r>
              <a:rPr lang="en-US" altLang="zh-CN" dirty="0"/>
              <a:t>step response curve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Arial"/>
                <a:ea typeface="微软雅黑"/>
              </a:rPr>
              <a:t>System Verification</a:t>
            </a:r>
            <a:endParaRPr lang="zh-CN" altLang="en-US" sz="2800" b="1" dirty="0">
              <a:latin typeface="Arial"/>
              <a:ea typeface="微软雅黑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4" y="2633817"/>
            <a:ext cx="3490913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4788" y="1711512"/>
            <a:ext cx="4718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Save LTI objects into the MATLAB workspace</a:t>
            </a:r>
            <a:endParaRPr lang="zh-CN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17" y="2521564"/>
            <a:ext cx="4656583" cy="304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595117" y="1737323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Draw Simulink Diagram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-165521" y="1073455"/>
            <a:ext cx="6254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 </a:t>
            </a:r>
            <a:r>
              <a:rPr lang="en-US" altLang="zh-CN" b="1" dirty="0"/>
              <a:t>SISO designer integration with Simulink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0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Arial"/>
                <a:ea typeface="微软雅黑"/>
              </a:rPr>
              <a:t>Common command function</a:t>
            </a:r>
            <a:endParaRPr lang="zh-CN" altLang="en-US" sz="2800" b="1" dirty="0">
              <a:latin typeface="Arial"/>
              <a:ea typeface="微软雅黑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0853" y="1204080"/>
            <a:ext cx="931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After the function is executed, the designer of the system model sys root map is opened.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6377" y="1189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rltool</a:t>
            </a:r>
            <a:r>
              <a:rPr lang="en-US" altLang="zh-CN" b="1" dirty="0"/>
              <a:t>(sys)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940" y="2220177"/>
            <a:ext cx="60991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>
                <a:latin typeface="+mn-lt"/>
              </a:rPr>
              <a:t>【例】</a:t>
            </a:r>
            <a:r>
              <a:rPr lang="en-US" altLang="zh-CN" dirty="0" smtClean="0">
                <a:latin typeface="+mn-lt"/>
              </a:rPr>
              <a:t> G</a:t>
            </a:r>
            <a:r>
              <a:rPr lang="zh-CN" altLang="zh-CN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S</a:t>
            </a:r>
            <a:r>
              <a:rPr lang="zh-CN" altLang="zh-CN" dirty="0">
                <a:latin typeface="+mn-lt"/>
              </a:rPr>
              <a:t>）</a:t>
            </a:r>
            <a:r>
              <a:rPr lang="en-US" altLang="zh-CN" dirty="0">
                <a:latin typeface="+mn-lt"/>
              </a:rPr>
              <a:t>=k(s+1)/[s(s-1) (s2+4s+16)]</a:t>
            </a:r>
            <a:endParaRPr lang="zh-CN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num</a:t>
            </a:r>
            <a:r>
              <a:rPr lang="en-US" altLang="zh-CN" dirty="0">
                <a:latin typeface="+mn-lt"/>
              </a:rPr>
              <a:t>=[1 1];den=</a:t>
            </a:r>
            <a:r>
              <a:rPr lang="en-US" altLang="zh-CN" dirty="0" err="1">
                <a:latin typeface="+mn-lt"/>
              </a:rPr>
              <a:t>conv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latin typeface="+mn-lt"/>
              </a:rPr>
              <a:t>conv</a:t>
            </a:r>
            <a:r>
              <a:rPr lang="en-US" altLang="zh-CN" dirty="0">
                <a:latin typeface="+mn-lt"/>
              </a:rPr>
              <a:t>([1 0],[1 -1]),[1 4 16]);</a:t>
            </a:r>
            <a:endParaRPr lang="zh-CN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G=</a:t>
            </a:r>
            <a:r>
              <a:rPr lang="en-US" altLang="zh-CN" dirty="0" err="1">
                <a:latin typeface="+mn-lt"/>
              </a:rPr>
              <a:t>tf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latin typeface="+mn-lt"/>
              </a:rPr>
              <a:t>num,den</a:t>
            </a:r>
            <a:r>
              <a:rPr lang="en-US" altLang="zh-CN" dirty="0">
                <a:latin typeface="+mn-lt"/>
              </a:rPr>
              <a:t>);</a:t>
            </a:r>
            <a:endParaRPr lang="zh-CN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rltool</a:t>
            </a:r>
            <a:r>
              <a:rPr lang="en-US" altLang="zh-CN" dirty="0">
                <a:latin typeface="+mn-lt"/>
              </a:rPr>
              <a:t>(G)</a:t>
            </a:r>
            <a:endParaRPr lang="zh-CN" altLang="zh-CN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13" y="1916832"/>
            <a:ext cx="5272088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7720" y="3869219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drawing results are shown in the 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1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522CE163-12A4-44FB-93E5-6280332900A5}"/>
              </a:ext>
            </a:extLst>
          </p:cNvPr>
          <p:cNvSpPr>
            <a:spLocks/>
          </p:cNvSpPr>
          <p:nvPr/>
        </p:nvSpPr>
        <p:spPr bwMode="auto">
          <a:xfrm>
            <a:off x="10983913" y="2268538"/>
            <a:ext cx="1212850" cy="2476500"/>
          </a:xfrm>
          <a:custGeom>
            <a:avLst/>
            <a:gdLst>
              <a:gd name="T0" fmla="*/ 2147483647 w 1722"/>
              <a:gd name="T1" fmla="*/ 2147483647 h 3490"/>
              <a:gd name="T2" fmla="*/ 2147483647 w 1722"/>
              <a:gd name="T3" fmla="*/ 2147483647 h 3490"/>
              <a:gd name="T4" fmla="*/ 2147483647 w 1722"/>
              <a:gd name="T5" fmla="*/ 2147483647 h 3490"/>
              <a:gd name="T6" fmla="*/ 2147483647 w 1722"/>
              <a:gd name="T7" fmla="*/ 0 h 3490"/>
              <a:gd name="T8" fmla="*/ 2147483647 w 1722"/>
              <a:gd name="T9" fmla="*/ 2147483647 h 34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="" xmlns:a16="http://schemas.microsoft.com/office/drawing/2014/main" id="{E1E0BF8B-0F8C-4E81-A1B3-3BA0A658192C}"/>
              </a:ext>
            </a:extLst>
          </p:cNvPr>
          <p:cNvSpPr>
            <a:spLocks/>
          </p:cNvSpPr>
          <p:nvPr/>
        </p:nvSpPr>
        <p:spPr bwMode="auto">
          <a:xfrm>
            <a:off x="10987088" y="1773238"/>
            <a:ext cx="1209675" cy="2476500"/>
          </a:xfrm>
          <a:custGeom>
            <a:avLst/>
            <a:gdLst>
              <a:gd name="T0" fmla="*/ 2147483647 w 1718"/>
              <a:gd name="T1" fmla="*/ 2147483647 h 3490"/>
              <a:gd name="T2" fmla="*/ 2147483647 w 1718"/>
              <a:gd name="T3" fmla="*/ 2147483647 h 3490"/>
              <a:gd name="T4" fmla="*/ 2147483647 w 1718"/>
              <a:gd name="T5" fmla="*/ 2147483647 h 3490"/>
              <a:gd name="T6" fmla="*/ 2147483647 w 1718"/>
              <a:gd name="T7" fmla="*/ 0 h 3490"/>
              <a:gd name="T8" fmla="*/ 2147483647 w 1718"/>
              <a:gd name="T9" fmla="*/ 2147483647 h 34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7B078E2-9981-4DF9-AE16-595072CBEC8C}"/>
              </a:ext>
            </a:extLst>
          </p:cNvPr>
          <p:cNvSpPr/>
          <p:nvPr/>
        </p:nvSpPr>
        <p:spPr>
          <a:xfrm>
            <a:off x="3690938" y="2444750"/>
            <a:ext cx="7016750" cy="10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6600" b="1" dirty="0" smtClean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Thank you</a:t>
            </a:r>
            <a:endParaRPr lang="zh-CN" altLang="en-US" sz="66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="" xmlns:a16="http://schemas.microsoft.com/office/drawing/2014/main" id="{4F9AC3D3-C3B1-4BA9-B25F-D29C8EA63352}"/>
              </a:ext>
            </a:extLst>
          </p:cNvPr>
          <p:cNvSpPr>
            <a:spLocks/>
          </p:cNvSpPr>
          <p:nvPr/>
        </p:nvSpPr>
        <p:spPr bwMode="auto">
          <a:xfrm>
            <a:off x="1433513" y="2392363"/>
            <a:ext cx="1927225" cy="1928812"/>
          </a:xfrm>
          <a:custGeom>
            <a:avLst/>
            <a:gdLst>
              <a:gd name="T0" fmla="*/ 0 w 2342"/>
              <a:gd name="T1" fmla="*/ 0 h 2342"/>
              <a:gd name="T2" fmla="*/ 2147483647 w 2342"/>
              <a:gd name="T3" fmla="*/ 0 h 2342"/>
              <a:gd name="T4" fmla="*/ 2147483647 w 2342"/>
              <a:gd name="T5" fmla="*/ 2147483647 h 2342"/>
              <a:gd name="T6" fmla="*/ 2147483647 w 2342"/>
              <a:gd name="T7" fmla="*/ 2147483647 h 2342"/>
              <a:gd name="T8" fmla="*/ 2147483647 w 2342"/>
              <a:gd name="T9" fmla="*/ 2147483647 h 2342"/>
              <a:gd name="T10" fmla="*/ 2147483647 w 2342"/>
              <a:gd name="T11" fmla="*/ 2147483647 h 2342"/>
              <a:gd name="T12" fmla="*/ 2147483647 w 2342"/>
              <a:gd name="T13" fmla="*/ 2147483647 h 2342"/>
              <a:gd name="T14" fmla="*/ 2147483647 w 2342"/>
              <a:gd name="T15" fmla="*/ 2147483647 h 2342"/>
              <a:gd name="T16" fmla="*/ 2147483647 w 2342"/>
              <a:gd name="T17" fmla="*/ 2147483647 h 2342"/>
              <a:gd name="T18" fmla="*/ 2147483647 w 2342"/>
              <a:gd name="T19" fmla="*/ 2147483647 h 2342"/>
              <a:gd name="T20" fmla="*/ 2147483647 w 2342"/>
              <a:gd name="T21" fmla="*/ 2147483647 h 2342"/>
              <a:gd name="T22" fmla="*/ 0 w 2342"/>
              <a:gd name="T23" fmla="*/ 2147483647 h 2342"/>
              <a:gd name="T24" fmla="*/ 0 w 2342"/>
              <a:gd name="T25" fmla="*/ 0 h 23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C2B01EB5-476F-4162-BC59-B923FEC13144}"/>
              </a:ext>
            </a:extLst>
          </p:cNvPr>
          <p:cNvSpPr>
            <a:spLocks noEditPoints="1"/>
          </p:cNvSpPr>
          <p:nvPr/>
        </p:nvSpPr>
        <p:spPr bwMode="auto">
          <a:xfrm>
            <a:off x="1755775" y="2716213"/>
            <a:ext cx="1281113" cy="1281112"/>
          </a:xfrm>
          <a:custGeom>
            <a:avLst/>
            <a:gdLst>
              <a:gd name="T0" fmla="*/ 2147483647 w 662"/>
              <a:gd name="T1" fmla="*/ 2147483647 h 707"/>
              <a:gd name="T2" fmla="*/ 2147483647 w 662"/>
              <a:gd name="T3" fmla="*/ 2147483647 h 707"/>
              <a:gd name="T4" fmla="*/ 2147483647 w 662"/>
              <a:gd name="T5" fmla="*/ 2147483647 h 707"/>
              <a:gd name="T6" fmla="*/ 2147483647 w 662"/>
              <a:gd name="T7" fmla="*/ 2147483647 h 707"/>
              <a:gd name="T8" fmla="*/ 2147483647 w 662"/>
              <a:gd name="T9" fmla="*/ 2147483647 h 707"/>
              <a:gd name="T10" fmla="*/ 2147483647 w 662"/>
              <a:gd name="T11" fmla="*/ 2147483647 h 707"/>
              <a:gd name="T12" fmla="*/ 2147483647 w 662"/>
              <a:gd name="T13" fmla="*/ 2147483647 h 707"/>
              <a:gd name="T14" fmla="*/ 2147483647 w 662"/>
              <a:gd name="T15" fmla="*/ 2147483647 h 707"/>
              <a:gd name="T16" fmla="*/ 2147483647 w 662"/>
              <a:gd name="T17" fmla="*/ 2147483647 h 707"/>
              <a:gd name="T18" fmla="*/ 2147483647 w 662"/>
              <a:gd name="T19" fmla="*/ 2147483647 h 707"/>
              <a:gd name="T20" fmla="*/ 2147483647 w 662"/>
              <a:gd name="T21" fmla="*/ 2147483647 h 707"/>
              <a:gd name="T22" fmla="*/ 2147483647 w 662"/>
              <a:gd name="T23" fmla="*/ 2147483647 h 707"/>
              <a:gd name="T24" fmla="*/ 2147483647 w 662"/>
              <a:gd name="T25" fmla="*/ 2147483647 h 707"/>
              <a:gd name="T26" fmla="*/ 2147483647 w 662"/>
              <a:gd name="T27" fmla="*/ 2147483647 h 707"/>
              <a:gd name="T28" fmla="*/ 2147483647 w 662"/>
              <a:gd name="T29" fmla="*/ 2147483647 h 707"/>
              <a:gd name="T30" fmla="*/ 2147483647 w 662"/>
              <a:gd name="T31" fmla="*/ 2147483647 h 707"/>
              <a:gd name="T32" fmla="*/ 2147483647 w 662"/>
              <a:gd name="T33" fmla="*/ 2147483647 h 707"/>
              <a:gd name="T34" fmla="*/ 2147483647 w 662"/>
              <a:gd name="T35" fmla="*/ 2147483647 h 707"/>
              <a:gd name="T36" fmla="*/ 2147483647 w 662"/>
              <a:gd name="T37" fmla="*/ 2147483647 h 707"/>
              <a:gd name="T38" fmla="*/ 2147483647 w 662"/>
              <a:gd name="T39" fmla="*/ 2147483647 h 707"/>
              <a:gd name="T40" fmla="*/ 2147483647 w 662"/>
              <a:gd name="T41" fmla="*/ 2147483647 h 707"/>
              <a:gd name="T42" fmla="*/ 2147483647 w 662"/>
              <a:gd name="T43" fmla="*/ 2147483647 h 707"/>
              <a:gd name="T44" fmla="*/ 2147483647 w 662"/>
              <a:gd name="T45" fmla="*/ 2147483647 h 707"/>
              <a:gd name="T46" fmla="*/ 2147483647 w 662"/>
              <a:gd name="T47" fmla="*/ 2147483647 h 707"/>
              <a:gd name="T48" fmla="*/ 2147483647 w 662"/>
              <a:gd name="T49" fmla="*/ 2147483647 h 707"/>
              <a:gd name="T50" fmla="*/ 2147483647 w 662"/>
              <a:gd name="T51" fmla="*/ 2147483647 h 707"/>
              <a:gd name="T52" fmla="*/ 2147483647 w 662"/>
              <a:gd name="T53" fmla="*/ 2147483647 h 707"/>
              <a:gd name="T54" fmla="*/ 2147483647 w 662"/>
              <a:gd name="T55" fmla="*/ 2147483647 h 707"/>
              <a:gd name="T56" fmla="*/ 2147483647 w 662"/>
              <a:gd name="T57" fmla="*/ 2147483647 h 707"/>
              <a:gd name="T58" fmla="*/ 2147483647 w 662"/>
              <a:gd name="T59" fmla="*/ 2147483647 h 707"/>
              <a:gd name="T60" fmla="*/ 2147483647 w 662"/>
              <a:gd name="T61" fmla="*/ 2147483647 h 707"/>
              <a:gd name="T62" fmla="*/ 2147483647 w 662"/>
              <a:gd name="T63" fmla="*/ 2147483647 h 70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62" h="707">
                <a:moveTo>
                  <a:pt x="238" y="399"/>
                </a:moveTo>
                <a:cubicBezTo>
                  <a:pt x="231" y="414"/>
                  <a:pt x="237" y="431"/>
                  <a:pt x="251" y="440"/>
                </a:cubicBezTo>
                <a:cubicBezTo>
                  <a:pt x="263" y="446"/>
                  <a:pt x="277" y="445"/>
                  <a:pt x="287" y="436"/>
                </a:cubicBezTo>
                <a:lnTo>
                  <a:pt x="238" y="399"/>
                </a:lnTo>
                <a:close/>
                <a:moveTo>
                  <a:pt x="410" y="166"/>
                </a:moveTo>
                <a:cubicBezTo>
                  <a:pt x="366" y="141"/>
                  <a:pt x="312" y="153"/>
                  <a:pt x="289" y="193"/>
                </a:cubicBezTo>
                <a:cubicBezTo>
                  <a:pt x="265" y="234"/>
                  <a:pt x="296" y="279"/>
                  <a:pt x="275" y="321"/>
                </a:cubicBezTo>
                <a:lnTo>
                  <a:pt x="343" y="361"/>
                </a:lnTo>
                <a:cubicBezTo>
                  <a:pt x="369" y="321"/>
                  <a:pt x="424" y="325"/>
                  <a:pt x="448" y="284"/>
                </a:cubicBezTo>
                <a:cubicBezTo>
                  <a:pt x="471" y="244"/>
                  <a:pt x="454" y="191"/>
                  <a:pt x="410" y="166"/>
                </a:cubicBezTo>
                <a:close/>
                <a:moveTo>
                  <a:pt x="336" y="386"/>
                </a:moveTo>
                <a:lnTo>
                  <a:pt x="262" y="330"/>
                </a:lnTo>
                <a:cubicBezTo>
                  <a:pt x="256" y="326"/>
                  <a:pt x="249" y="327"/>
                  <a:pt x="245" y="333"/>
                </a:cubicBezTo>
                <a:cubicBezTo>
                  <a:pt x="242" y="339"/>
                  <a:pt x="243" y="348"/>
                  <a:pt x="249" y="352"/>
                </a:cubicBezTo>
                <a:lnTo>
                  <a:pt x="323" y="408"/>
                </a:lnTo>
                <a:cubicBezTo>
                  <a:pt x="329" y="413"/>
                  <a:pt x="336" y="411"/>
                  <a:pt x="340" y="405"/>
                </a:cubicBezTo>
                <a:cubicBezTo>
                  <a:pt x="344" y="399"/>
                  <a:pt x="342" y="390"/>
                  <a:pt x="336" y="386"/>
                </a:cubicBezTo>
                <a:close/>
                <a:moveTo>
                  <a:pt x="437" y="141"/>
                </a:moveTo>
                <a:lnTo>
                  <a:pt x="460" y="101"/>
                </a:lnTo>
                <a:lnTo>
                  <a:pt x="441" y="90"/>
                </a:lnTo>
                <a:lnTo>
                  <a:pt x="418" y="130"/>
                </a:lnTo>
                <a:lnTo>
                  <a:pt x="437" y="141"/>
                </a:lnTo>
                <a:close/>
                <a:moveTo>
                  <a:pt x="476" y="190"/>
                </a:moveTo>
                <a:lnTo>
                  <a:pt x="517" y="167"/>
                </a:lnTo>
                <a:lnTo>
                  <a:pt x="506" y="148"/>
                </a:lnTo>
                <a:lnTo>
                  <a:pt x="466" y="171"/>
                </a:lnTo>
                <a:lnTo>
                  <a:pt x="476" y="190"/>
                </a:lnTo>
                <a:close/>
                <a:moveTo>
                  <a:pt x="378" y="119"/>
                </a:moveTo>
                <a:lnTo>
                  <a:pt x="378" y="72"/>
                </a:lnTo>
                <a:lnTo>
                  <a:pt x="356" y="72"/>
                </a:lnTo>
                <a:lnTo>
                  <a:pt x="356" y="119"/>
                </a:lnTo>
                <a:lnTo>
                  <a:pt x="378" y="119"/>
                </a:lnTo>
                <a:close/>
                <a:moveTo>
                  <a:pt x="315" y="129"/>
                </a:moveTo>
                <a:lnTo>
                  <a:pt x="292" y="88"/>
                </a:lnTo>
                <a:lnTo>
                  <a:pt x="273" y="99"/>
                </a:lnTo>
                <a:lnTo>
                  <a:pt x="297" y="140"/>
                </a:lnTo>
                <a:lnTo>
                  <a:pt x="315" y="129"/>
                </a:lnTo>
                <a:close/>
                <a:moveTo>
                  <a:pt x="486" y="252"/>
                </a:moveTo>
                <a:lnTo>
                  <a:pt x="533" y="252"/>
                </a:lnTo>
                <a:lnTo>
                  <a:pt x="533" y="231"/>
                </a:lnTo>
                <a:lnTo>
                  <a:pt x="487" y="231"/>
                </a:lnTo>
                <a:lnTo>
                  <a:pt x="486" y="252"/>
                </a:lnTo>
                <a:close/>
                <a:moveTo>
                  <a:pt x="318" y="418"/>
                </a:moveTo>
                <a:lnTo>
                  <a:pt x="243" y="362"/>
                </a:lnTo>
                <a:cubicBezTo>
                  <a:pt x="238" y="357"/>
                  <a:pt x="230" y="359"/>
                  <a:pt x="227" y="365"/>
                </a:cubicBezTo>
                <a:cubicBezTo>
                  <a:pt x="223" y="371"/>
                  <a:pt x="225" y="380"/>
                  <a:pt x="231" y="384"/>
                </a:cubicBezTo>
                <a:lnTo>
                  <a:pt x="305" y="440"/>
                </a:lnTo>
                <a:cubicBezTo>
                  <a:pt x="311" y="444"/>
                  <a:pt x="318" y="443"/>
                  <a:pt x="322" y="437"/>
                </a:cubicBezTo>
                <a:cubicBezTo>
                  <a:pt x="325" y="431"/>
                  <a:pt x="323" y="422"/>
                  <a:pt x="318" y="418"/>
                </a:cubicBezTo>
                <a:close/>
                <a:moveTo>
                  <a:pt x="241" y="707"/>
                </a:moveTo>
                <a:cubicBezTo>
                  <a:pt x="249" y="651"/>
                  <a:pt x="249" y="592"/>
                  <a:pt x="234" y="540"/>
                </a:cubicBezTo>
                <a:cubicBezTo>
                  <a:pt x="0" y="408"/>
                  <a:pt x="61" y="103"/>
                  <a:pt x="258" y="41"/>
                </a:cubicBezTo>
                <a:cubicBezTo>
                  <a:pt x="362" y="0"/>
                  <a:pt x="503" y="25"/>
                  <a:pt x="595" y="117"/>
                </a:cubicBezTo>
                <a:cubicBezTo>
                  <a:pt x="662" y="184"/>
                  <a:pt x="630" y="201"/>
                  <a:pt x="630" y="201"/>
                </a:cubicBezTo>
                <a:lnTo>
                  <a:pt x="615" y="209"/>
                </a:lnTo>
                <a:cubicBezTo>
                  <a:pt x="623" y="241"/>
                  <a:pt x="638" y="299"/>
                  <a:pt x="636" y="307"/>
                </a:cubicBezTo>
                <a:cubicBezTo>
                  <a:pt x="633" y="319"/>
                  <a:pt x="621" y="330"/>
                  <a:pt x="621" y="330"/>
                </a:cubicBezTo>
                <a:lnTo>
                  <a:pt x="654" y="442"/>
                </a:lnTo>
                <a:lnTo>
                  <a:pt x="625" y="454"/>
                </a:lnTo>
                <a:cubicBezTo>
                  <a:pt x="631" y="490"/>
                  <a:pt x="635" y="520"/>
                  <a:pt x="632" y="556"/>
                </a:cubicBezTo>
                <a:cubicBezTo>
                  <a:pt x="631" y="562"/>
                  <a:pt x="611" y="579"/>
                  <a:pt x="595" y="580"/>
                </a:cubicBezTo>
                <a:lnTo>
                  <a:pt x="494" y="587"/>
                </a:lnTo>
                <a:lnTo>
                  <a:pt x="501" y="707"/>
                </a:lnTo>
                <a:lnTo>
                  <a:pt x="241" y="7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5B43AA6-5DE4-48E9-B720-E9A4B3268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sz="2800" b="1" dirty="0">
              <a:solidFill>
                <a:schemeClr val="bg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F9B9343A-B750-4E84-B281-CB94BCFB6D28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16" name="Freeform 7">
            <a:extLst>
              <a:ext uri="{FF2B5EF4-FFF2-40B4-BE49-F238E27FC236}">
                <a16:creationId xmlns="" xmlns:a16="http://schemas.microsoft.com/office/drawing/2014/main" id="{CE94208D-13BE-4BD5-80D1-424A941D8389}"/>
              </a:ext>
            </a:extLst>
          </p:cNvPr>
          <p:cNvSpPr>
            <a:spLocks noEditPoints="1"/>
          </p:cNvSpPr>
          <p:nvPr/>
        </p:nvSpPr>
        <p:spPr bwMode="auto">
          <a:xfrm>
            <a:off x="1102150" y="1941455"/>
            <a:ext cx="1562100" cy="2035175"/>
          </a:xfrm>
          <a:custGeom>
            <a:avLst/>
            <a:gdLst>
              <a:gd name="T0" fmla="*/ 2147483647 w 1309"/>
              <a:gd name="T1" fmla="*/ 2147483647 h 1741"/>
              <a:gd name="T2" fmla="*/ 2147483647 w 1309"/>
              <a:gd name="T3" fmla="*/ 2147483647 h 1741"/>
              <a:gd name="T4" fmla="*/ 2147483647 w 1309"/>
              <a:gd name="T5" fmla="*/ 2147483647 h 1741"/>
              <a:gd name="T6" fmla="*/ 2147483647 w 1309"/>
              <a:gd name="T7" fmla="*/ 2147483647 h 1741"/>
              <a:gd name="T8" fmla="*/ 2147483647 w 1309"/>
              <a:gd name="T9" fmla="*/ 0 h 1741"/>
              <a:gd name="T10" fmla="*/ 2147483647 w 1309"/>
              <a:gd name="T11" fmla="*/ 0 h 1741"/>
              <a:gd name="T12" fmla="*/ 2147483647 w 1309"/>
              <a:gd name="T13" fmla="*/ 2147483647 h 1741"/>
              <a:gd name="T14" fmla="*/ 2147483647 w 1309"/>
              <a:gd name="T15" fmla="*/ 2147483647 h 1741"/>
              <a:gd name="T16" fmla="*/ 2147483647 w 1309"/>
              <a:gd name="T17" fmla="*/ 2147483647 h 1741"/>
              <a:gd name="T18" fmla="*/ 2147483647 w 1309"/>
              <a:gd name="T19" fmla="*/ 2147483647 h 1741"/>
              <a:gd name="T20" fmla="*/ 2147483647 w 1309"/>
              <a:gd name="T21" fmla="*/ 2147483647 h 1741"/>
              <a:gd name="T22" fmla="*/ 2147483647 w 1309"/>
              <a:gd name="T23" fmla="*/ 2147483647 h 1741"/>
              <a:gd name="T24" fmla="*/ 2147483647 w 1309"/>
              <a:gd name="T25" fmla="*/ 2147483647 h 1741"/>
              <a:gd name="T26" fmla="*/ 0 w 1309"/>
              <a:gd name="T27" fmla="*/ 2147483647 h 1741"/>
              <a:gd name="T28" fmla="*/ 0 w 1309"/>
              <a:gd name="T29" fmla="*/ 2147483647 h 1741"/>
              <a:gd name="T30" fmla="*/ 2147483647 w 1309"/>
              <a:gd name="T31" fmla="*/ 2147483647 h 1741"/>
              <a:gd name="T32" fmla="*/ 2147483647 w 1309"/>
              <a:gd name="T33" fmla="*/ 2147483647 h 1741"/>
              <a:gd name="T34" fmla="*/ 2147483647 w 1309"/>
              <a:gd name="T35" fmla="*/ 2147483647 h 1741"/>
              <a:gd name="T36" fmla="*/ 2147483647 w 1309"/>
              <a:gd name="T37" fmla="*/ 2147483647 h 1741"/>
              <a:gd name="T38" fmla="*/ 2147483647 w 1309"/>
              <a:gd name="T39" fmla="*/ 2147483647 h 1741"/>
              <a:gd name="T40" fmla="*/ 2147483647 w 1309"/>
              <a:gd name="T41" fmla="*/ 2147483647 h 1741"/>
              <a:gd name="T42" fmla="*/ 2147483647 w 1309"/>
              <a:gd name="T43" fmla="*/ 2147483647 h 1741"/>
              <a:gd name="T44" fmla="*/ 2147483647 w 1309"/>
              <a:gd name="T45" fmla="*/ 2147483647 h 1741"/>
              <a:gd name="T46" fmla="*/ 2147483647 w 1309"/>
              <a:gd name="T47" fmla="*/ 2147483647 h 1741"/>
              <a:gd name="T48" fmla="*/ 2147483647 w 1309"/>
              <a:gd name="T49" fmla="*/ 2147483647 h 1741"/>
              <a:gd name="T50" fmla="*/ 2147483647 w 1309"/>
              <a:gd name="T51" fmla="*/ 2147483647 h 1741"/>
              <a:gd name="T52" fmla="*/ 2147483647 w 1309"/>
              <a:gd name="T53" fmla="*/ 2147483647 h 1741"/>
              <a:gd name="T54" fmla="*/ 2147483647 w 1309"/>
              <a:gd name="T55" fmla="*/ 2147483647 h 1741"/>
              <a:gd name="T56" fmla="*/ 2147483647 w 1309"/>
              <a:gd name="T57" fmla="*/ 2147483647 h 1741"/>
              <a:gd name="T58" fmla="*/ 2147483647 w 1309"/>
              <a:gd name="T59" fmla="*/ 2147483647 h 1741"/>
              <a:gd name="T60" fmla="*/ 2147483647 w 1309"/>
              <a:gd name="T61" fmla="*/ 2147483647 h 1741"/>
              <a:gd name="T62" fmla="*/ 2147483647 w 1309"/>
              <a:gd name="T63" fmla="*/ 2147483647 h 1741"/>
              <a:gd name="T64" fmla="*/ 2147483647 w 1309"/>
              <a:gd name="T65" fmla="*/ 2147483647 h 1741"/>
              <a:gd name="T66" fmla="*/ 2147483647 w 1309"/>
              <a:gd name="T67" fmla="*/ 2147483647 h 1741"/>
              <a:gd name="T68" fmla="*/ 2147483647 w 1309"/>
              <a:gd name="T69" fmla="*/ 2147483647 h 1741"/>
              <a:gd name="T70" fmla="*/ 2147483647 w 1309"/>
              <a:gd name="T71" fmla="*/ 2147483647 h 1741"/>
              <a:gd name="T72" fmla="*/ 2147483647 w 1309"/>
              <a:gd name="T73" fmla="*/ 2147483647 h 1741"/>
              <a:gd name="T74" fmla="*/ 2147483647 w 1309"/>
              <a:gd name="T75" fmla="*/ 2147483647 h 17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09" h="1741">
                <a:moveTo>
                  <a:pt x="982" y="218"/>
                </a:moveTo>
                <a:cubicBezTo>
                  <a:pt x="982" y="339"/>
                  <a:pt x="884" y="436"/>
                  <a:pt x="764" y="436"/>
                </a:cubicBezTo>
                <a:lnTo>
                  <a:pt x="546" y="436"/>
                </a:lnTo>
                <a:cubicBezTo>
                  <a:pt x="425" y="436"/>
                  <a:pt x="327" y="339"/>
                  <a:pt x="327" y="218"/>
                </a:cubicBezTo>
                <a:cubicBezTo>
                  <a:pt x="327" y="98"/>
                  <a:pt x="425" y="0"/>
                  <a:pt x="546" y="0"/>
                </a:cubicBezTo>
                <a:lnTo>
                  <a:pt x="764" y="0"/>
                </a:lnTo>
                <a:cubicBezTo>
                  <a:pt x="884" y="0"/>
                  <a:pt x="982" y="98"/>
                  <a:pt x="982" y="218"/>
                </a:cubicBezTo>
                <a:close/>
                <a:moveTo>
                  <a:pt x="1086" y="218"/>
                </a:moveTo>
                <a:cubicBezTo>
                  <a:pt x="1090" y="234"/>
                  <a:pt x="1091" y="251"/>
                  <a:pt x="1091" y="268"/>
                </a:cubicBezTo>
                <a:cubicBezTo>
                  <a:pt x="1091" y="419"/>
                  <a:pt x="969" y="541"/>
                  <a:pt x="818" y="541"/>
                </a:cubicBezTo>
                <a:lnTo>
                  <a:pt x="491" y="541"/>
                </a:lnTo>
                <a:cubicBezTo>
                  <a:pt x="340" y="541"/>
                  <a:pt x="218" y="419"/>
                  <a:pt x="218" y="268"/>
                </a:cubicBezTo>
                <a:cubicBezTo>
                  <a:pt x="218" y="251"/>
                  <a:pt x="220" y="234"/>
                  <a:pt x="223" y="218"/>
                </a:cubicBezTo>
                <a:cubicBezTo>
                  <a:pt x="96" y="242"/>
                  <a:pt x="0" y="353"/>
                  <a:pt x="0" y="486"/>
                </a:cubicBezTo>
                <a:lnTo>
                  <a:pt x="0" y="1468"/>
                </a:lnTo>
                <a:cubicBezTo>
                  <a:pt x="0" y="1619"/>
                  <a:pt x="122" y="1741"/>
                  <a:pt x="273" y="1741"/>
                </a:cubicBezTo>
                <a:lnTo>
                  <a:pt x="999" y="1741"/>
                </a:lnTo>
                <a:cubicBezTo>
                  <a:pt x="825" y="1667"/>
                  <a:pt x="702" y="1494"/>
                  <a:pt x="702" y="1292"/>
                </a:cubicBezTo>
                <a:cubicBezTo>
                  <a:pt x="702" y="1023"/>
                  <a:pt x="921" y="805"/>
                  <a:pt x="1190" y="805"/>
                </a:cubicBezTo>
                <a:cubicBezTo>
                  <a:pt x="1231" y="805"/>
                  <a:pt x="1271" y="810"/>
                  <a:pt x="1309" y="820"/>
                </a:cubicBezTo>
                <a:lnTo>
                  <a:pt x="1309" y="486"/>
                </a:lnTo>
                <a:cubicBezTo>
                  <a:pt x="1309" y="353"/>
                  <a:pt x="1213" y="242"/>
                  <a:pt x="1086" y="218"/>
                </a:cubicBezTo>
                <a:close/>
                <a:moveTo>
                  <a:pt x="614" y="1091"/>
                </a:moveTo>
                <a:lnTo>
                  <a:pt x="614" y="1091"/>
                </a:lnTo>
                <a:lnTo>
                  <a:pt x="273" y="1091"/>
                </a:lnTo>
                <a:cubicBezTo>
                  <a:pt x="243" y="1091"/>
                  <a:pt x="218" y="1067"/>
                  <a:pt x="218" y="1037"/>
                </a:cubicBezTo>
                <a:cubicBezTo>
                  <a:pt x="218" y="1006"/>
                  <a:pt x="243" y="982"/>
                  <a:pt x="273" y="982"/>
                </a:cubicBezTo>
                <a:lnTo>
                  <a:pt x="614" y="982"/>
                </a:lnTo>
                <a:cubicBezTo>
                  <a:pt x="644" y="982"/>
                  <a:pt x="668" y="1006"/>
                  <a:pt x="668" y="1037"/>
                </a:cubicBezTo>
                <a:cubicBezTo>
                  <a:pt x="668" y="1067"/>
                  <a:pt x="644" y="1091"/>
                  <a:pt x="614" y="1091"/>
                </a:cubicBezTo>
                <a:close/>
                <a:moveTo>
                  <a:pt x="723" y="873"/>
                </a:moveTo>
                <a:lnTo>
                  <a:pt x="723" y="873"/>
                </a:lnTo>
                <a:lnTo>
                  <a:pt x="273" y="873"/>
                </a:lnTo>
                <a:cubicBezTo>
                  <a:pt x="243" y="873"/>
                  <a:pt x="218" y="849"/>
                  <a:pt x="218" y="818"/>
                </a:cubicBezTo>
                <a:cubicBezTo>
                  <a:pt x="218" y="788"/>
                  <a:pt x="243" y="764"/>
                  <a:pt x="273" y="764"/>
                </a:cubicBezTo>
                <a:lnTo>
                  <a:pt x="723" y="764"/>
                </a:lnTo>
                <a:cubicBezTo>
                  <a:pt x="753" y="764"/>
                  <a:pt x="778" y="788"/>
                  <a:pt x="778" y="818"/>
                </a:cubicBezTo>
                <a:cubicBezTo>
                  <a:pt x="778" y="849"/>
                  <a:pt x="753" y="873"/>
                  <a:pt x="723" y="8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17" name="Freeform 8">
            <a:extLst>
              <a:ext uri="{FF2B5EF4-FFF2-40B4-BE49-F238E27FC236}">
                <a16:creationId xmlns="" xmlns:a16="http://schemas.microsoft.com/office/drawing/2014/main" id="{FCD96E0E-DAAF-4781-A3DF-935A90EBFC7D}"/>
              </a:ext>
            </a:extLst>
          </p:cNvPr>
          <p:cNvSpPr>
            <a:spLocks noEditPoints="1"/>
          </p:cNvSpPr>
          <p:nvPr/>
        </p:nvSpPr>
        <p:spPr bwMode="auto">
          <a:xfrm>
            <a:off x="2066727" y="2990026"/>
            <a:ext cx="828675" cy="812800"/>
          </a:xfrm>
          <a:custGeom>
            <a:avLst/>
            <a:gdLst>
              <a:gd name="T0" fmla="*/ 2147483647 w 695"/>
              <a:gd name="T1" fmla="*/ 2147483647 h 696"/>
              <a:gd name="T2" fmla="*/ 2147483647 w 695"/>
              <a:gd name="T3" fmla="*/ 2147483647 h 696"/>
              <a:gd name="T4" fmla="*/ 2147483647 w 695"/>
              <a:gd name="T5" fmla="*/ 2147483647 h 696"/>
              <a:gd name="T6" fmla="*/ 2147483647 w 695"/>
              <a:gd name="T7" fmla="*/ 2147483647 h 696"/>
              <a:gd name="T8" fmla="*/ 2147483647 w 695"/>
              <a:gd name="T9" fmla="*/ 2147483647 h 696"/>
              <a:gd name="T10" fmla="*/ 2147483647 w 695"/>
              <a:gd name="T11" fmla="*/ 2147483647 h 696"/>
              <a:gd name="T12" fmla="*/ 2147483647 w 695"/>
              <a:gd name="T13" fmla="*/ 2147483647 h 696"/>
              <a:gd name="T14" fmla="*/ 2147483647 w 695"/>
              <a:gd name="T15" fmla="*/ 2147483647 h 696"/>
              <a:gd name="T16" fmla="*/ 2147483647 w 695"/>
              <a:gd name="T17" fmla="*/ 2147483647 h 696"/>
              <a:gd name="T18" fmla="*/ 2147483647 w 695"/>
              <a:gd name="T19" fmla="*/ 2147483647 h 696"/>
              <a:gd name="T20" fmla="*/ 2147483647 w 695"/>
              <a:gd name="T21" fmla="*/ 2147483647 h 696"/>
              <a:gd name="T22" fmla="*/ 2147483647 w 695"/>
              <a:gd name="T23" fmla="*/ 2147483647 h 696"/>
              <a:gd name="T24" fmla="*/ 2147483647 w 695"/>
              <a:gd name="T25" fmla="*/ 2147483647 h 696"/>
              <a:gd name="T26" fmla="*/ 2147483647 w 695"/>
              <a:gd name="T27" fmla="*/ 2147483647 h 696"/>
              <a:gd name="T28" fmla="*/ 2147483647 w 695"/>
              <a:gd name="T29" fmla="*/ 2147483647 h 696"/>
              <a:gd name="T30" fmla="*/ 2147483647 w 695"/>
              <a:gd name="T31" fmla="*/ 2147483647 h 696"/>
              <a:gd name="T32" fmla="*/ 2147483647 w 695"/>
              <a:gd name="T33" fmla="*/ 2147483647 h 696"/>
              <a:gd name="T34" fmla="*/ 2147483647 w 695"/>
              <a:gd name="T35" fmla="*/ 2147483647 h 696"/>
              <a:gd name="T36" fmla="*/ 2147483647 w 695"/>
              <a:gd name="T37" fmla="*/ 2147483647 h 696"/>
              <a:gd name="T38" fmla="*/ 2147483647 w 695"/>
              <a:gd name="T39" fmla="*/ 2147483647 h 696"/>
              <a:gd name="T40" fmla="*/ 2147483647 w 695"/>
              <a:gd name="T41" fmla="*/ 2147483647 h 696"/>
              <a:gd name="T42" fmla="*/ 2147483647 w 695"/>
              <a:gd name="T43" fmla="*/ 2147483647 h 696"/>
              <a:gd name="T44" fmla="*/ 2147483647 w 695"/>
              <a:gd name="T45" fmla="*/ 2147483647 h 696"/>
              <a:gd name="T46" fmla="*/ 2147483647 w 695"/>
              <a:gd name="T47" fmla="*/ 2147483647 h 696"/>
              <a:gd name="T48" fmla="*/ 2147483647 w 695"/>
              <a:gd name="T49" fmla="*/ 2147483647 h 696"/>
              <a:gd name="T50" fmla="*/ 2147483647 w 695"/>
              <a:gd name="T51" fmla="*/ 2147483647 h 696"/>
              <a:gd name="T52" fmla="*/ 2147483647 w 695"/>
              <a:gd name="T53" fmla="*/ 2147483647 h 696"/>
              <a:gd name="T54" fmla="*/ 2147483647 w 695"/>
              <a:gd name="T55" fmla="*/ 2147483647 h 696"/>
              <a:gd name="T56" fmla="*/ 2147483647 w 695"/>
              <a:gd name="T57" fmla="*/ 2147483647 h 696"/>
              <a:gd name="T58" fmla="*/ 2147483647 w 695"/>
              <a:gd name="T59" fmla="*/ 2147483647 h 696"/>
              <a:gd name="T60" fmla="*/ 2147483647 w 695"/>
              <a:gd name="T61" fmla="*/ 2147483647 h 696"/>
              <a:gd name="T62" fmla="*/ 2147483647 w 695"/>
              <a:gd name="T63" fmla="*/ 2147483647 h 696"/>
              <a:gd name="T64" fmla="*/ 2147483647 w 695"/>
              <a:gd name="T65" fmla="*/ 2147483647 h 696"/>
              <a:gd name="T66" fmla="*/ 2147483647 w 695"/>
              <a:gd name="T67" fmla="*/ 2147483647 h 696"/>
              <a:gd name="T68" fmla="*/ 2147483647 w 695"/>
              <a:gd name="T69" fmla="*/ 2147483647 h 696"/>
              <a:gd name="T70" fmla="*/ 2147483647 w 695"/>
              <a:gd name="T71" fmla="*/ 2147483647 h 696"/>
              <a:gd name="T72" fmla="*/ 2147483647 w 695"/>
              <a:gd name="T73" fmla="*/ 2147483647 h 696"/>
              <a:gd name="T74" fmla="*/ 2147483647 w 695"/>
              <a:gd name="T75" fmla="*/ 2147483647 h 696"/>
              <a:gd name="T76" fmla="*/ 2147483647 w 695"/>
              <a:gd name="T77" fmla="*/ 2147483647 h 696"/>
              <a:gd name="T78" fmla="*/ 2147483647 w 695"/>
              <a:gd name="T79" fmla="*/ 2147483647 h 696"/>
              <a:gd name="T80" fmla="*/ 2147483647 w 695"/>
              <a:gd name="T81" fmla="*/ 2147483647 h 696"/>
              <a:gd name="T82" fmla="*/ 2147483647 w 695"/>
              <a:gd name="T83" fmla="*/ 2147483647 h 696"/>
              <a:gd name="T84" fmla="*/ 2147483647 w 695"/>
              <a:gd name="T85" fmla="*/ 2147483647 h 696"/>
              <a:gd name="T86" fmla="*/ 2147483647 w 695"/>
              <a:gd name="T87" fmla="*/ 2147483647 h 696"/>
              <a:gd name="T88" fmla="*/ 2147483647 w 695"/>
              <a:gd name="T89" fmla="*/ 2147483647 h 696"/>
              <a:gd name="T90" fmla="*/ 2147483647 w 695"/>
              <a:gd name="T91" fmla="*/ 2147483647 h 696"/>
              <a:gd name="T92" fmla="*/ 2147483647 w 695"/>
              <a:gd name="T93" fmla="*/ 2147483647 h 696"/>
              <a:gd name="T94" fmla="*/ 2147483647 w 695"/>
              <a:gd name="T95" fmla="*/ 2147483647 h 696"/>
              <a:gd name="T96" fmla="*/ 2147483647 w 695"/>
              <a:gd name="T97" fmla="*/ 2147483647 h 696"/>
              <a:gd name="T98" fmla="*/ 2147483647 w 695"/>
              <a:gd name="T99" fmla="*/ 2147483647 h 696"/>
              <a:gd name="T100" fmla="*/ 2147483647 w 695"/>
              <a:gd name="T101" fmla="*/ 2147483647 h 696"/>
              <a:gd name="T102" fmla="*/ 2147483647 w 695"/>
              <a:gd name="T103" fmla="*/ 2147483647 h 696"/>
              <a:gd name="T104" fmla="*/ 2147483647 w 695"/>
              <a:gd name="T105" fmla="*/ 2147483647 h 696"/>
              <a:gd name="T106" fmla="*/ 2147483647 w 695"/>
              <a:gd name="T107" fmla="*/ 2147483647 h 696"/>
              <a:gd name="T108" fmla="*/ 2147483647 w 695"/>
              <a:gd name="T109" fmla="*/ 2147483647 h 696"/>
              <a:gd name="T110" fmla="*/ 2147483647 w 695"/>
              <a:gd name="T111" fmla="*/ 2147483647 h 69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95" h="696">
                <a:moveTo>
                  <a:pt x="434" y="11"/>
                </a:moveTo>
                <a:cubicBezTo>
                  <a:pt x="407" y="4"/>
                  <a:pt x="377" y="0"/>
                  <a:pt x="347" y="0"/>
                </a:cubicBezTo>
                <a:cubicBezTo>
                  <a:pt x="155" y="0"/>
                  <a:pt x="0" y="156"/>
                  <a:pt x="0" y="348"/>
                </a:cubicBezTo>
                <a:cubicBezTo>
                  <a:pt x="0" y="515"/>
                  <a:pt x="117" y="654"/>
                  <a:pt x="274" y="688"/>
                </a:cubicBezTo>
                <a:cubicBezTo>
                  <a:pt x="298" y="693"/>
                  <a:pt x="322" y="696"/>
                  <a:pt x="347" y="696"/>
                </a:cubicBezTo>
                <a:cubicBezTo>
                  <a:pt x="540" y="696"/>
                  <a:pt x="695" y="540"/>
                  <a:pt x="695" y="348"/>
                </a:cubicBezTo>
                <a:cubicBezTo>
                  <a:pt x="695" y="186"/>
                  <a:pt x="584" y="50"/>
                  <a:pt x="434" y="11"/>
                </a:cubicBezTo>
                <a:close/>
                <a:moveTo>
                  <a:pt x="384" y="143"/>
                </a:moveTo>
                <a:lnTo>
                  <a:pt x="384" y="143"/>
                </a:lnTo>
                <a:lnTo>
                  <a:pt x="515" y="274"/>
                </a:lnTo>
                <a:cubicBezTo>
                  <a:pt x="536" y="294"/>
                  <a:pt x="536" y="327"/>
                  <a:pt x="515" y="347"/>
                </a:cubicBezTo>
                <a:cubicBezTo>
                  <a:pt x="495" y="367"/>
                  <a:pt x="463" y="367"/>
                  <a:pt x="443" y="347"/>
                </a:cubicBezTo>
                <a:lnTo>
                  <a:pt x="347" y="252"/>
                </a:lnTo>
                <a:lnTo>
                  <a:pt x="252" y="347"/>
                </a:lnTo>
                <a:cubicBezTo>
                  <a:pt x="232" y="367"/>
                  <a:pt x="199" y="367"/>
                  <a:pt x="179" y="347"/>
                </a:cubicBezTo>
                <a:cubicBezTo>
                  <a:pt x="159" y="327"/>
                  <a:pt x="159" y="294"/>
                  <a:pt x="179" y="274"/>
                </a:cubicBezTo>
                <a:lnTo>
                  <a:pt x="311" y="143"/>
                </a:lnTo>
                <a:lnTo>
                  <a:pt x="312" y="142"/>
                </a:lnTo>
                <a:lnTo>
                  <a:pt x="313" y="141"/>
                </a:lnTo>
                <a:lnTo>
                  <a:pt x="314" y="140"/>
                </a:lnTo>
                <a:lnTo>
                  <a:pt x="315" y="139"/>
                </a:lnTo>
                <a:lnTo>
                  <a:pt x="316" y="138"/>
                </a:lnTo>
                <a:lnTo>
                  <a:pt x="317" y="137"/>
                </a:lnTo>
                <a:lnTo>
                  <a:pt x="318" y="137"/>
                </a:lnTo>
                <a:lnTo>
                  <a:pt x="319" y="136"/>
                </a:lnTo>
                <a:lnTo>
                  <a:pt x="320" y="135"/>
                </a:lnTo>
                <a:lnTo>
                  <a:pt x="321" y="135"/>
                </a:lnTo>
                <a:lnTo>
                  <a:pt x="322" y="134"/>
                </a:lnTo>
                <a:lnTo>
                  <a:pt x="323" y="133"/>
                </a:lnTo>
                <a:lnTo>
                  <a:pt x="324" y="133"/>
                </a:lnTo>
                <a:lnTo>
                  <a:pt x="325" y="133"/>
                </a:lnTo>
                <a:lnTo>
                  <a:pt x="326" y="132"/>
                </a:lnTo>
                <a:lnTo>
                  <a:pt x="327" y="132"/>
                </a:lnTo>
                <a:lnTo>
                  <a:pt x="328" y="131"/>
                </a:lnTo>
                <a:lnTo>
                  <a:pt x="329" y="131"/>
                </a:lnTo>
                <a:lnTo>
                  <a:pt x="330" y="130"/>
                </a:lnTo>
                <a:lnTo>
                  <a:pt x="331" y="130"/>
                </a:lnTo>
                <a:lnTo>
                  <a:pt x="332" y="130"/>
                </a:lnTo>
                <a:lnTo>
                  <a:pt x="333" y="130"/>
                </a:lnTo>
                <a:lnTo>
                  <a:pt x="334" y="129"/>
                </a:lnTo>
                <a:lnTo>
                  <a:pt x="335" y="129"/>
                </a:lnTo>
                <a:lnTo>
                  <a:pt x="336" y="129"/>
                </a:lnTo>
                <a:lnTo>
                  <a:pt x="338" y="128"/>
                </a:lnTo>
                <a:lnTo>
                  <a:pt x="339" y="128"/>
                </a:lnTo>
                <a:lnTo>
                  <a:pt x="340" y="128"/>
                </a:lnTo>
                <a:lnTo>
                  <a:pt x="341" y="128"/>
                </a:lnTo>
                <a:lnTo>
                  <a:pt x="342" y="128"/>
                </a:lnTo>
                <a:lnTo>
                  <a:pt x="344" y="128"/>
                </a:lnTo>
                <a:lnTo>
                  <a:pt x="345" y="128"/>
                </a:lnTo>
                <a:lnTo>
                  <a:pt x="346" y="127"/>
                </a:lnTo>
                <a:lnTo>
                  <a:pt x="347" y="127"/>
                </a:lnTo>
                <a:lnTo>
                  <a:pt x="349" y="127"/>
                </a:lnTo>
                <a:lnTo>
                  <a:pt x="350" y="128"/>
                </a:lnTo>
                <a:lnTo>
                  <a:pt x="351" y="128"/>
                </a:lnTo>
                <a:lnTo>
                  <a:pt x="352" y="128"/>
                </a:lnTo>
                <a:lnTo>
                  <a:pt x="354" y="128"/>
                </a:lnTo>
                <a:lnTo>
                  <a:pt x="355" y="128"/>
                </a:lnTo>
                <a:lnTo>
                  <a:pt x="356" y="128"/>
                </a:lnTo>
                <a:lnTo>
                  <a:pt x="357" y="128"/>
                </a:lnTo>
                <a:lnTo>
                  <a:pt x="358" y="129"/>
                </a:lnTo>
                <a:lnTo>
                  <a:pt x="360" y="129"/>
                </a:lnTo>
                <a:lnTo>
                  <a:pt x="361" y="129"/>
                </a:lnTo>
                <a:lnTo>
                  <a:pt x="362" y="130"/>
                </a:lnTo>
                <a:lnTo>
                  <a:pt x="363" y="130"/>
                </a:lnTo>
                <a:lnTo>
                  <a:pt x="364" y="130"/>
                </a:lnTo>
                <a:lnTo>
                  <a:pt x="366" y="131"/>
                </a:lnTo>
                <a:lnTo>
                  <a:pt x="367" y="131"/>
                </a:lnTo>
                <a:lnTo>
                  <a:pt x="368" y="132"/>
                </a:lnTo>
                <a:lnTo>
                  <a:pt x="369" y="132"/>
                </a:lnTo>
                <a:lnTo>
                  <a:pt x="370" y="133"/>
                </a:lnTo>
                <a:lnTo>
                  <a:pt x="371" y="133"/>
                </a:lnTo>
                <a:lnTo>
                  <a:pt x="373" y="134"/>
                </a:lnTo>
                <a:lnTo>
                  <a:pt x="374" y="135"/>
                </a:lnTo>
                <a:lnTo>
                  <a:pt x="375" y="135"/>
                </a:lnTo>
                <a:lnTo>
                  <a:pt x="376" y="136"/>
                </a:lnTo>
                <a:lnTo>
                  <a:pt x="377" y="137"/>
                </a:lnTo>
                <a:lnTo>
                  <a:pt x="378" y="137"/>
                </a:lnTo>
                <a:lnTo>
                  <a:pt x="379" y="138"/>
                </a:lnTo>
                <a:lnTo>
                  <a:pt x="380" y="139"/>
                </a:lnTo>
                <a:lnTo>
                  <a:pt x="381" y="140"/>
                </a:lnTo>
                <a:lnTo>
                  <a:pt x="382" y="141"/>
                </a:lnTo>
                <a:lnTo>
                  <a:pt x="383" y="142"/>
                </a:lnTo>
                <a:lnTo>
                  <a:pt x="384" y="143"/>
                </a:lnTo>
                <a:close/>
                <a:moveTo>
                  <a:pt x="384" y="349"/>
                </a:moveTo>
                <a:lnTo>
                  <a:pt x="384" y="349"/>
                </a:lnTo>
                <a:lnTo>
                  <a:pt x="515" y="481"/>
                </a:lnTo>
                <a:cubicBezTo>
                  <a:pt x="536" y="501"/>
                  <a:pt x="536" y="533"/>
                  <a:pt x="515" y="553"/>
                </a:cubicBezTo>
                <a:cubicBezTo>
                  <a:pt x="495" y="573"/>
                  <a:pt x="463" y="573"/>
                  <a:pt x="443" y="553"/>
                </a:cubicBezTo>
                <a:lnTo>
                  <a:pt x="347" y="458"/>
                </a:lnTo>
                <a:lnTo>
                  <a:pt x="252" y="553"/>
                </a:lnTo>
                <a:cubicBezTo>
                  <a:pt x="232" y="573"/>
                  <a:pt x="199" y="573"/>
                  <a:pt x="179" y="553"/>
                </a:cubicBezTo>
                <a:cubicBezTo>
                  <a:pt x="159" y="533"/>
                  <a:pt x="159" y="501"/>
                  <a:pt x="179" y="481"/>
                </a:cubicBezTo>
                <a:lnTo>
                  <a:pt x="311" y="349"/>
                </a:lnTo>
                <a:lnTo>
                  <a:pt x="312" y="348"/>
                </a:lnTo>
                <a:lnTo>
                  <a:pt x="313" y="347"/>
                </a:lnTo>
                <a:lnTo>
                  <a:pt x="314" y="346"/>
                </a:lnTo>
                <a:lnTo>
                  <a:pt x="315" y="345"/>
                </a:lnTo>
                <a:lnTo>
                  <a:pt x="316" y="345"/>
                </a:lnTo>
                <a:lnTo>
                  <a:pt x="317" y="344"/>
                </a:lnTo>
                <a:lnTo>
                  <a:pt x="318" y="343"/>
                </a:lnTo>
                <a:lnTo>
                  <a:pt x="319" y="342"/>
                </a:lnTo>
                <a:lnTo>
                  <a:pt x="320" y="342"/>
                </a:lnTo>
                <a:lnTo>
                  <a:pt x="321" y="341"/>
                </a:lnTo>
                <a:lnTo>
                  <a:pt x="322" y="340"/>
                </a:lnTo>
                <a:lnTo>
                  <a:pt x="323" y="340"/>
                </a:lnTo>
                <a:lnTo>
                  <a:pt x="324" y="339"/>
                </a:lnTo>
                <a:lnTo>
                  <a:pt x="325" y="339"/>
                </a:lnTo>
                <a:lnTo>
                  <a:pt x="326" y="339"/>
                </a:lnTo>
                <a:lnTo>
                  <a:pt x="327" y="338"/>
                </a:lnTo>
                <a:lnTo>
                  <a:pt x="328" y="338"/>
                </a:lnTo>
                <a:lnTo>
                  <a:pt x="329" y="337"/>
                </a:lnTo>
                <a:lnTo>
                  <a:pt x="330" y="337"/>
                </a:lnTo>
                <a:lnTo>
                  <a:pt x="331" y="336"/>
                </a:lnTo>
                <a:lnTo>
                  <a:pt x="332" y="336"/>
                </a:lnTo>
                <a:lnTo>
                  <a:pt x="333" y="336"/>
                </a:lnTo>
                <a:lnTo>
                  <a:pt x="334" y="336"/>
                </a:lnTo>
                <a:lnTo>
                  <a:pt x="335" y="335"/>
                </a:lnTo>
                <a:lnTo>
                  <a:pt x="336" y="335"/>
                </a:lnTo>
                <a:lnTo>
                  <a:pt x="338" y="335"/>
                </a:lnTo>
                <a:lnTo>
                  <a:pt x="339" y="335"/>
                </a:lnTo>
                <a:lnTo>
                  <a:pt x="340" y="334"/>
                </a:lnTo>
                <a:lnTo>
                  <a:pt x="341" y="334"/>
                </a:lnTo>
                <a:lnTo>
                  <a:pt x="342" y="334"/>
                </a:lnTo>
                <a:lnTo>
                  <a:pt x="344" y="334"/>
                </a:lnTo>
                <a:lnTo>
                  <a:pt x="345" y="334"/>
                </a:lnTo>
                <a:lnTo>
                  <a:pt x="346" y="334"/>
                </a:lnTo>
                <a:lnTo>
                  <a:pt x="347" y="334"/>
                </a:lnTo>
                <a:lnTo>
                  <a:pt x="349" y="334"/>
                </a:lnTo>
                <a:lnTo>
                  <a:pt x="350" y="334"/>
                </a:lnTo>
                <a:lnTo>
                  <a:pt x="351" y="334"/>
                </a:lnTo>
                <a:lnTo>
                  <a:pt x="352" y="334"/>
                </a:lnTo>
                <a:lnTo>
                  <a:pt x="354" y="334"/>
                </a:lnTo>
                <a:lnTo>
                  <a:pt x="355" y="334"/>
                </a:lnTo>
                <a:lnTo>
                  <a:pt x="356" y="335"/>
                </a:lnTo>
                <a:lnTo>
                  <a:pt x="357" y="335"/>
                </a:lnTo>
                <a:lnTo>
                  <a:pt x="358" y="335"/>
                </a:lnTo>
                <a:lnTo>
                  <a:pt x="360" y="335"/>
                </a:lnTo>
                <a:lnTo>
                  <a:pt x="361" y="336"/>
                </a:lnTo>
                <a:lnTo>
                  <a:pt x="362" y="336"/>
                </a:lnTo>
                <a:lnTo>
                  <a:pt x="363" y="336"/>
                </a:lnTo>
                <a:lnTo>
                  <a:pt x="364" y="337"/>
                </a:lnTo>
                <a:lnTo>
                  <a:pt x="366" y="337"/>
                </a:lnTo>
                <a:lnTo>
                  <a:pt x="367" y="338"/>
                </a:lnTo>
                <a:lnTo>
                  <a:pt x="368" y="338"/>
                </a:lnTo>
                <a:lnTo>
                  <a:pt x="369" y="339"/>
                </a:lnTo>
                <a:lnTo>
                  <a:pt x="370" y="339"/>
                </a:lnTo>
                <a:lnTo>
                  <a:pt x="371" y="340"/>
                </a:lnTo>
                <a:lnTo>
                  <a:pt x="373" y="340"/>
                </a:lnTo>
                <a:lnTo>
                  <a:pt x="374" y="341"/>
                </a:lnTo>
                <a:lnTo>
                  <a:pt x="375" y="342"/>
                </a:lnTo>
                <a:lnTo>
                  <a:pt x="376" y="342"/>
                </a:lnTo>
                <a:lnTo>
                  <a:pt x="377" y="343"/>
                </a:lnTo>
                <a:lnTo>
                  <a:pt x="378" y="344"/>
                </a:lnTo>
                <a:lnTo>
                  <a:pt x="379" y="345"/>
                </a:lnTo>
                <a:lnTo>
                  <a:pt x="380" y="345"/>
                </a:lnTo>
                <a:lnTo>
                  <a:pt x="381" y="346"/>
                </a:lnTo>
                <a:lnTo>
                  <a:pt x="382" y="347"/>
                </a:lnTo>
                <a:lnTo>
                  <a:pt x="383" y="348"/>
                </a:lnTo>
                <a:lnTo>
                  <a:pt x="384" y="3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Oval 6">
            <a:extLst>
              <a:ext uri="{FF2B5EF4-FFF2-40B4-BE49-F238E27FC236}">
                <a16:creationId xmlns="" xmlns:a16="http://schemas.microsoft.com/office/drawing/2014/main" id="{8B7FB1C7-3353-4F15-A5D1-1CF1F639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4" y="1052736"/>
            <a:ext cx="517525" cy="5191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1</a:t>
            </a:r>
            <a:endParaRPr lang="zh-CN" altLang="en-US" sz="20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="" xmlns:a16="http://schemas.microsoft.com/office/drawing/2014/main" id="{E2592D76-DCE7-4059-911F-777628E5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3" y="2014807"/>
            <a:ext cx="517525" cy="51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2</a:t>
            </a:r>
            <a:endParaRPr lang="zh-CN" altLang="en-US" sz="20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="" xmlns:a16="http://schemas.microsoft.com/office/drawing/2014/main" id="{58DC3229-28EC-450A-9D25-5C726330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2990026"/>
            <a:ext cx="517525" cy="5175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3</a:t>
            </a:r>
            <a:endParaRPr lang="zh-CN" altLang="en-US" sz="20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01594F4F-D487-46B8-840C-5C6486AC4469}"/>
              </a:ext>
            </a:extLst>
          </p:cNvPr>
          <p:cNvSpPr/>
          <p:nvPr/>
        </p:nvSpPr>
        <p:spPr>
          <a:xfrm>
            <a:off x="4346943" y="1112237"/>
            <a:ext cx="5052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b="1" dirty="0" smtClean="0">
                <a:latin typeface="Arial"/>
                <a:ea typeface="微软雅黑"/>
                <a:sym typeface="Arial"/>
              </a:rPr>
              <a:t>The main function </a:t>
            </a:r>
            <a:r>
              <a:rPr lang="en-US" altLang="zh-CN" sz="2000" b="1" dirty="0">
                <a:latin typeface="Arial"/>
                <a:ea typeface="微软雅黑"/>
                <a:sym typeface="Arial"/>
              </a:rPr>
              <a:t>of the </a:t>
            </a:r>
            <a:r>
              <a:rPr lang="en-US" altLang="zh-CN" sz="2000" b="1" dirty="0" smtClean="0">
                <a:latin typeface="Arial"/>
                <a:ea typeface="微软雅黑"/>
                <a:sym typeface="Arial"/>
              </a:rPr>
              <a:t>SISO designer </a:t>
            </a:r>
            <a:endParaRPr lang="zh-CN" altLang="en-US" sz="2000" b="1" dirty="0">
              <a:latin typeface="Arial"/>
              <a:ea typeface="微软雅黑"/>
              <a:sym typeface="Arial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01A5883F-6E94-4179-8B0B-72DB7D6E6C19}"/>
              </a:ext>
            </a:extLst>
          </p:cNvPr>
          <p:cNvSpPr/>
          <p:nvPr/>
        </p:nvSpPr>
        <p:spPr>
          <a:xfrm>
            <a:off x="4346943" y="2133810"/>
            <a:ext cx="4185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latin typeface="Arial"/>
                <a:ea typeface="微软雅黑"/>
                <a:sym typeface="Arial"/>
              </a:rPr>
              <a:t>The usage </a:t>
            </a:r>
            <a:r>
              <a:rPr lang="en-US" altLang="zh-CN" sz="2000" b="1" dirty="0">
                <a:latin typeface="Arial"/>
                <a:ea typeface="微软雅黑"/>
                <a:sym typeface="Arial"/>
              </a:rPr>
              <a:t>of the </a:t>
            </a:r>
            <a:r>
              <a:rPr lang="en-US" altLang="zh-CN" sz="2000" b="1" dirty="0" smtClean="0">
                <a:latin typeface="Arial"/>
                <a:ea typeface="微软雅黑"/>
                <a:sym typeface="Arial"/>
              </a:rPr>
              <a:t>SISO  </a:t>
            </a:r>
            <a:r>
              <a:rPr lang="en-US" altLang="zh-CN" sz="2000" b="1" dirty="0">
                <a:latin typeface="Arial"/>
                <a:ea typeface="微软雅黑"/>
                <a:sym typeface="Arial"/>
              </a:rPr>
              <a:t>designer </a:t>
            </a:r>
            <a:endParaRPr lang="zh-CN" altLang="en-US" sz="2000" b="1" dirty="0">
              <a:latin typeface="Arial"/>
              <a:ea typeface="微软雅黑"/>
              <a:sym typeface="Arial"/>
            </a:endParaRPr>
          </a:p>
          <a:p>
            <a:pPr eaLnBrk="1" hangingPunct="1">
              <a:buFont typeface="Arial" pitchFamily="34" charset="0"/>
              <a:buNone/>
              <a:defRPr/>
            </a:pPr>
            <a:endParaRPr lang="zh-CN" altLang="en-US" sz="2000" b="1" dirty="0">
              <a:latin typeface="Arial"/>
              <a:ea typeface="微软雅黑"/>
              <a:sym typeface="Arial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5F378054-CD55-4763-B2A2-19E85DFDB0B8}"/>
              </a:ext>
            </a:extLst>
          </p:cNvPr>
          <p:cNvSpPr/>
          <p:nvPr/>
        </p:nvSpPr>
        <p:spPr>
          <a:xfrm>
            <a:off x="4362404" y="3048733"/>
            <a:ext cx="3603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latin typeface="Arial"/>
                <a:ea typeface="微软雅黑"/>
                <a:sym typeface="Arial"/>
              </a:rPr>
              <a:t>Design and analysis system</a:t>
            </a:r>
            <a:endParaRPr lang="zh-CN" altLang="en-US" sz="2000" b="1" dirty="0">
              <a:latin typeface="Arial"/>
              <a:ea typeface="微软雅黑"/>
              <a:sym typeface="Arial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="" xmlns:a16="http://schemas.microsoft.com/office/drawing/2014/main" id="{58DC3229-28EC-450A-9D25-5C726330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85" y="3975712"/>
            <a:ext cx="517525" cy="5175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4</a:t>
            </a:r>
            <a:endParaRPr lang="zh-CN" altLang="en-US" sz="20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2404" y="3911308"/>
            <a:ext cx="609917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Arial"/>
                <a:ea typeface="微软雅黑"/>
              </a:rPr>
              <a:t>System </a:t>
            </a:r>
            <a:r>
              <a:rPr lang="en-US" altLang="zh-CN" sz="2000" b="1" dirty="0">
                <a:latin typeface="Arial"/>
                <a:ea typeface="微软雅黑"/>
              </a:rPr>
              <a:t>Verification</a:t>
            </a:r>
            <a:endParaRPr lang="zh-CN" altLang="en-US" sz="2000" b="1" dirty="0">
              <a:latin typeface="Arial"/>
              <a:ea typeface="微软雅黑"/>
            </a:endParaRPr>
          </a:p>
        </p:txBody>
      </p:sp>
      <p:sp>
        <p:nvSpPr>
          <p:cNvPr id="18" name="Oval 6">
            <a:extLst>
              <a:ext uri="{FF2B5EF4-FFF2-40B4-BE49-F238E27FC236}">
                <a16:creationId xmlns="" xmlns:a16="http://schemas.microsoft.com/office/drawing/2014/main" id="{58DC3229-28EC-450A-9D25-5C726330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2" y="4870641"/>
            <a:ext cx="517525" cy="5175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5</a:t>
            </a:r>
            <a:endParaRPr lang="zh-CN" altLang="en-US" sz="20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5615" y="4944451"/>
            <a:ext cx="3661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/>
                <a:ea typeface="微软雅黑"/>
              </a:rPr>
              <a:t>Common command function</a:t>
            </a:r>
            <a:endParaRPr lang="zh-CN" altLang="en-US" sz="2000" b="1" dirty="0">
              <a:latin typeface="Arial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29" y="936633"/>
            <a:ext cx="6048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b="1" dirty="0" smtClean="0">
                <a:latin typeface="Arial"/>
                <a:ea typeface="微软雅黑"/>
                <a:sym typeface="Arial"/>
              </a:rPr>
              <a:t>The main function of the SISO</a:t>
            </a:r>
            <a:r>
              <a:rPr lang="zh-CN" altLang="en-US" b="1" dirty="0" smtClean="0">
                <a:latin typeface="Arial"/>
                <a:ea typeface="微软雅黑"/>
                <a:sym typeface="Arial"/>
              </a:rPr>
              <a:t>：</a:t>
            </a:r>
            <a:r>
              <a:rPr lang="en-US" altLang="zh-CN" b="1" dirty="0" smtClean="0">
                <a:latin typeface="Arial"/>
                <a:ea typeface="微软雅黑"/>
                <a:sym typeface="Arial"/>
              </a:rPr>
              <a:t> </a:t>
            </a:r>
            <a:endParaRPr lang="zh-CN" altLang="en-US" b="1" dirty="0">
              <a:latin typeface="Arial"/>
              <a:ea typeface="微软雅黑"/>
              <a:sym typeface="Arial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7787" y="1670847"/>
            <a:ext cx="9233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Using </a:t>
            </a:r>
            <a:r>
              <a:rPr lang="en-US" altLang="zh-CN" dirty="0"/>
              <a:t>the root locus method to calculate the closed-loop characteristics of the system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9727" y="2313420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System </a:t>
            </a:r>
            <a:r>
              <a:rPr lang="en-US" altLang="zh-CN" dirty="0"/>
              <a:t>design for Bode diagram of open loop system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9887" y="2875927"/>
            <a:ext cx="987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Add </a:t>
            </a:r>
            <a:r>
              <a:rPr lang="en-US" altLang="zh-CN" dirty="0"/>
              <a:t>the zero pole of the </a:t>
            </a:r>
            <a:r>
              <a:rPr lang="en-US" altLang="zh-CN" dirty="0" smtClean="0"/>
              <a:t>compensator</a:t>
            </a:r>
            <a:r>
              <a:rPr lang="zh-CN" altLang="en-US" dirty="0" smtClean="0"/>
              <a:t>；</a:t>
            </a:r>
            <a:r>
              <a:rPr lang="en-US" altLang="zh-CN" dirty="0"/>
              <a:t>Adjust the amplitude or phase margin of the system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9887" y="3613666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Design </a:t>
            </a:r>
            <a:r>
              <a:rPr lang="en-US" altLang="zh-CN" dirty="0"/>
              <a:t>lead/lag networks and filters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5609" y="4268234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Analyze </a:t>
            </a:r>
            <a:r>
              <a:rPr lang="en-US" altLang="zh-CN" dirty="0"/>
              <a:t>the response of a closed loop system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0107" y="4861755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System </a:t>
            </a:r>
            <a:r>
              <a:rPr lang="en-US" altLang="zh-CN" dirty="0"/>
              <a:t>interchange in continuous or discrete state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32848" y="174109"/>
            <a:ext cx="337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/>
                <a:ea typeface="微软雅黑"/>
                <a:sym typeface="Arial"/>
              </a:rPr>
              <a:t>The main function 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Arial"/>
                <a:ea typeface="微软雅黑"/>
                <a:sym typeface="Arial"/>
              </a:rPr>
              <a:t>The use</a:t>
            </a:r>
            <a:r>
              <a:rPr lang="en-US" altLang="zh-CN" sz="2800" b="1" dirty="0" smtClean="0">
                <a:latin typeface="Arial"/>
                <a:ea typeface="微软雅黑"/>
                <a:sym typeface="Arial"/>
              </a:rPr>
              <a:t> </a:t>
            </a:r>
            <a:endParaRPr lang="zh-CN" altLang="en-US" sz="2800" dirty="0"/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535" y="1241050"/>
            <a:ext cx="9455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There is an </a:t>
            </a:r>
            <a:r>
              <a:rPr lang="en-US" altLang="zh-CN" dirty="0"/>
              <a:t>example to illustrate the use of the SISO designer.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63" y="2420888"/>
            <a:ext cx="3900482" cy="31683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4532" y="2051153"/>
            <a:ext cx="659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  we will use the </a:t>
            </a:r>
            <a:r>
              <a:rPr lang="en-US" altLang="zh-CN" b="1" dirty="0" err="1"/>
              <a:t>tf</a:t>
            </a:r>
            <a:r>
              <a:rPr lang="en-US" altLang="zh-CN" dirty="0"/>
              <a:t> </a:t>
            </a:r>
            <a:r>
              <a:rPr lang="en-US" altLang="zh-CN" dirty="0" smtClean="0"/>
              <a:t>command to create LTI</a:t>
            </a:r>
            <a:r>
              <a:rPr lang="zh-CN" altLang="en-US" dirty="0" smtClean="0"/>
              <a:t>（线性时不变</a:t>
            </a:r>
            <a:r>
              <a:rPr lang="zh-CN" altLang="en-US" dirty="0"/>
              <a:t>系统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7825" y="2708920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result is shown in the figure.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4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Arial"/>
                <a:ea typeface="微软雅黑"/>
                <a:sym typeface="Arial"/>
              </a:rPr>
              <a:t>The </a:t>
            </a:r>
            <a:r>
              <a:rPr lang="en-US" altLang="zh-CN" sz="2800" b="1" dirty="0" smtClean="0">
                <a:latin typeface="Arial"/>
                <a:ea typeface="微软雅黑"/>
                <a:sym typeface="Arial"/>
              </a:rPr>
              <a:t>USE </a:t>
            </a:r>
            <a:endParaRPr lang="zh-CN" altLang="en-US" sz="2800" dirty="0"/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6" y="4869160"/>
            <a:ext cx="34671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6728" y="840141"/>
            <a:ext cx="569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/>
              <a:t>、</a:t>
            </a:r>
            <a:r>
              <a:rPr lang="en-US" altLang="zh-CN" b="1" dirty="0" smtClean="0"/>
              <a:t>Start </a:t>
            </a:r>
            <a:r>
              <a:rPr lang="en-US" altLang="zh-CN" b="1" dirty="0"/>
              <a:t>the SISO Designer by typing the following command in the MATLAB command window.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23" y="1621542"/>
            <a:ext cx="2316187" cy="21525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1644" y="4077072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starting</a:t>
            </a:r>
            <a:endParaRPr lang="zh-CN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207" y="1443739"/>
            <a:ext cx="5272088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577547" y="794572"/>
            <a:ext cx="24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SISO Design Tool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226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/>
                <a:ea typeface="微软雅黑"/>
                <a:sym typeface="Arial"/>
              </a:rPr>
              <a:t>THE USE</a:t>
            </a:r>
            <a:endParaRPr lang="zh-CN" altLang="en-US" sz="2800" b="1" dirty="0">
              <a:solidFill>
                <a:schemeClr val="bg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88" y="921822"/>
            <a:ext cx="27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Import </a:t>
            </a:r>
            <a:r>
              <a:rPr lang="en-US" altLang="zh-CN" b="1" dirty="0"/>
              <a:t>System Data</a:t>
            </a:r>
            <a:endParaRPr lang="zh-CN" altLang="en-US" dirty="0"/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8" y="1484784"/>
            <a:ext cx="5358364" cy="31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0138" y="5013175"/>
            <a:ext cx="60991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G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execution structure </a:t>
            </a:r>
            <a:r>
              <a:rPr lang="zh-CN" altLang="en-US" b="1" dirty="0" smtClean="0"/>
              <a:t>（执行机构）</a:t>
            </a:r>
            <a:endParaRPr lang="en-US" altLang="zh-CN" b="1" dirty="0" smtClean="0"/>
          </a:p>
          <a:p>
            <a:r>
              <a:rPr lang="en-US" altLang="zh-CN" b="1" dirty="0" smtClean="0"/>
              <a:t>H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sensor                       </a:t>
            </a:r>
            <a:r>
              <a:rPr lang="zh-CN" altLang="en-US" b="1" dirty="0" smtClean="0"/>
              <a:t>（传感器）</a:t>
            </a:r>
            <a:endParaRPr lang="en-US" altLang="zh-CN" b="1" dirty="0" smtClean="0"/>
          </a:p>
          <a:p>
            <a:r>
              <a:rPr lang="en-US" altLang="zh-CN" b="1" dirty="0" smtClean="0"/>
              <a:t>F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pre-filter                     </a:t>
            </a:r>
            <a:r>
              <a:rPr lang="zh-CN" altLang="en-US" b="1" dirty="0" smtClean="0"/>
              <a:t>（预滤波器）</a:t>
            </a:r>
            <a:endParaRPr lang="en-US" altLang="zh-CN" b="1" dirty="0" smtClean="0"/>
          </a:p>
          <a:p>
            <a:r>
              <a:rPr lang="en-US" altLang="zh-CN" b="1" dirty="0" smtClean="0"/>
              <a:t>C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compensator              </a:t>
            </a:r>
            <a:r>
              <a:rPr lang="zh-CN" altLang="en-US" b="1" dirty="0" smtClean="0"/>
              <a:t>（补偿器）</a:t>
            </a:r>
            <a:endParaRPr lang="zh-CN" altLang="en-US" b="1" dirty="0"/>
          </a:p>
        </p:txBody>
      </p:sp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83" y="1484784"/>
            <a:ext cx="5358364" cy="31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171183" y="95715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Set G to </a:t>
            </a:r>
            <a:r>
              <a:rPr lang="en-US" altLang="zh-CN" b="1" dirty="0" err="1"/>
              <a:t>mysys_tf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3329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96838"/>
            <a:ext cx="5208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/>
                <a:ea typeface="微软雅黑"/>
                <a:sym typeface="Arial"/>
              </a:rPr>
              <a:t>THE USE</a:t>
            </a:r>
            <a:endParaRPr lang="zh-CN" altLang="en-US" sz="2800" b="1" dirty="0">
              <a:solidFill>
                <a:schemeClr val="bg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88" y="921822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/>
              <a:t>Get the curve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6" y="1484784"/>
            <a:ext cx="5272088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343308" y="2780928"/>
            <a:ext cx="568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root trajectory of the system can be controlled and operated in the root trajectory editor: increasing the zero pole of the compensator and moving the zero</a:t>
            </a:r>
          </a:p>
          <a:p>
            <a:r>
              <a:rPr lang="en-US" altLang="zh-CN" dirty="0" smtClean="0"/>
              <a:t>pole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These </a:t>
            </a:r>
            <a:r>
              <a:rPr lang="en-US" altLang="zh-CN" dirty="0"/>
              <a:t>operations can change the dynamic performance of the system.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43308" y="1485020"/>
            <a:ext cx="5516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Blue </a:t>
            </a:r>
            <a:r>
              <a:rPr lang="en-US" altLang="zh-CN" b="1" dirty="0"/>
              <a:t>×</a:t>
            </a:r>
            <a:r>
              <a:rPr lang="en-US" altLang="zh-CN" dirty="0"/>
              <a:t> and </a:t>
            </a:r>
            <a:r>
              <a:rPr lang="en-US" altLang="zh-CN" b="1" dirty="0"/>
              <a:t>O</a:t>
            </a:r>
            <a:r>
              <a:rPr lang="en-US" altLang="zh-CN" dirty="0"/>
              <a:t> represent the poles of the control object </a:t>
            </a:r>
            <a:r>
              <a:rPr lang="en-US" altLang="zh-CN" dirty="0" smtClean="0"/>
              <a:t>G</a:t>
            </a:r>
            <a:endParaRPr lang="en-US" altLang="zh-CN" dirty="0"/>
          </a:p>
          <a:p>
            <a:r>
              <a:rPr lang="en-US" altLang="zh-CN" dirty="0" smtClean="0"/>
              <a:t>Red </a:t>
            </a:r>
            <a:r>
              <a:rPr lang="en-US" altLang="zh-CN" dirty="0"/>
              <a:t>represents the poles of </a:t>
            </a:r>
            <a:r>
              <a:rPr lang="en-US" altLang="zh-CN" dirty="0" smtClean="0"/>
              <a:t>the system </a:t>
            </a:r>
            <a:r>
              <a:rPr lang="en-US" altLang="zh-CN" dirty="0"/>
              <a:t>compensator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55797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970095" y="2230290"/>
            <a:ext cx="19227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Control system structure</a:t>
            </a:r>
            <a:endParaRPr lang="zh-CN" altLang="en-US" sz="2000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8979495" y="2770317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264207" y="6098487"/>
            <a:ext cx="1595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system data</a:t>
            </a:r>
            <a:endParaRPr lang="zh-CN" altLang="en-US" sz="2000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8166671" y="4181615"/>
            <a:ext cx="596800" cy="19168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6459215" y="3776663"/>
            <a:ext cx="114300" cy="2321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5693275" y="3843353"/>
            <a:ext cx="765940" cy="2255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07087" y="6061230"/>
            <a:ext cx="2449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Data source and list</a:t>
            </a:r>
            <a:endParaRPr lang="zh-CN" altLang="en-US" sz="2000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010943" y="3096515"/>
            <a:ext cx="1447800" cy="29457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027324" y="6074968"/>
            <a:ext cx="1707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system name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9970095" y="288461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控制系统结构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23454" y="609848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系统数据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1740" y="6313931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数据源</a:t>
            </a:r>
            <a:r>
              <a:rPr lang="zh-CN" altLang="en-US" dirty="0"/>
              <a:t>和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50141" y="631063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系统名称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8ECA59-E0CB-415B-A9DE-91738FCD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19" y="117850"/>
            <a:ext cx="5208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Arial"/>
                <a:ea typeface="微软雅黑"/>
                <a:sym typeface="Arial"/>
              </a:rPr>
              <a:t>Design</a:t>
            </a:r>
            <a:endParaRPr lang="zh-CN" altLang="en-US" sz="2800" b="1" dirty="0">
              <a:solidFill>
                <a:schemeClr val="bg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525EC554-3E20-4337-823C-594B74495F16}"/>
              </a:ext>
            </a:extLst>
          </p:cNvPr>
          <p:cNvSpPr>
            <a:spLocks noEditPoints="1"/>
          </p:cNvSpPr>
          <p:nvPr/>
        </p:nvSpPr>
        <p:spPr bwMode="auto">
          <a:xfrm>
            <a:off x="204788" y="112713"/>
            <a:ext cx="493712" cy="492125"/>
          </a:xfrm>
          <a:custGeom>
            <a:avLst/>
            <a:gdLst>
              <a:gd name="T0" fmla="*/ 2147483647 w 1029"/>
              <a:gd name="T1" fmla="*/ 0 h 1029"/>
              <a:gd name="T2" fmla="*/ 2147483647 w 1029"/>
              <a:gd name="T3" fmla="*/ 2147483647 h 1029"/>
              <a:gd name="T4" fmla="*/ 2147483647 w 1029"/>
              <a:gd name="T5" fmla="*/ 2147483647 h 1029"/>
              <a:gd name="T6" fmla="*/ 0 w 1029"/>
              <a:gd name="T7" fmla="*/ 2147483647 h 1029"/>
              <a:gd name="T8" fmla="*/ 2147483647 w 1029"/>
              <a:gd name="T9" fmla="*/ 0 h 1029"/>
              <a:gd name="T10" fmla="*/ 2147483647 w 1029"/>
              <a:gd name="T11" fmla="*/ 2147483647 h 1029"/>
              <a:gd name="T12" fmla="*/ 2147483647 w 1029"/>
              <a:gd name="T13" fmla="*/ 2147483647 h 1029"/>
              <a:gd name="T14" fmla="*/ 2147483647 w 1029"/>
              <a:gd name="T15" fmla="*/ 2147483647 h 1029"/>
              <a:gd name="T16" fmla="*/ 2147483647 w 1029"/>
              <a:gd name="T17" fmla="*/ 2147483647 h 1029"/>
              <a:gd name="T18" fmla="*/ 2147483647 w 1029"/>
              <a:gd name="T19" fmla="*/ 2147483647 h 1029"/>
              <a:gd name="T20" fmla="*/ 2147483647 w 1029"/>
              <a:gd name="T21" fmla="*/ 2147483647 h 1029"/>
              <a:gd name="T22" fmla="*/ 2147483647 w 1029"/>
              <a:gd name="T23" fmla="*/ 2147483647 h 1029"/>
              <a:gd name="T24" fmla="*/ 2147483647 w 1029"/>
              <a:gd name="T25" fmla="*/ 2147483647 h 1029"/>
              <a:gd name="T26" fmla="*/ 2147483647 w 1029"/>
              <a:gd name="T27" fmla="*/ 2147483647 h 1029"/>
              <a:gd name="T28" fmla="*/ 2147483647 w 1029"/>
              <a:gd name="T29" fmla="*/ 2147483647 h 1029"/>
              <a:gd name="T30" fmla="*/ 2147483647 w 1029"/>
              <a:gd name="T31" fmla="*/ 2147483647 h 1029"/>
              <a:gd name="T32" fmla="*/ 2147483647 w 1029"/>
              <a:gd name="T33" fmla="*/ 2147483647 h 1029"/>
              <a:gd name="T34" fmla="*/ 2147483647 w 1029"/>
              <a:gd name="T35" fmla="*/ 2147483647 h 1029"/>
              <a:gd name="T36" fmla="*/ 2147483647 w 1029"/>
              <a:gd name="T37" fmla="*/ 2147483647 h 1029"/>
              <a:gd name="T38" fmla="*/ 2147483647 w 1029"/>
              <a:gd name="T39" fmla="*/ 2147483647 h 1029"/>
              <a:gd name="T40" fmla="*/ 2147483647 w 1029"/>
              <a:gd name="T41" fmla="*/ 2147483647 h 1029"/>
              <a:gd name="T42" fmla="*/ 2147483647 w 1029"/>
              <a:gd name="T43" fmla="*/ 2147483647 h 1029"/>
              <a:gd name="T44" fmla="*/ 2147483647 w 1029"/>
              <a:gd name="T45" fmla="*/ 2147483647 h 1029"/>
              <a:gd name="T46" fmla="*/ 2147483647 w 1029"/>
              <a:gd name="T47" fmla="*/ 2147483647 h 1029"/>
              <a:gd name="T48" fmla="*/ 2147483647 w 1029"/>
              <a:gd name="T49" fmla="*/ 2147483647 h 1029"/>
              <a:gd name="T50" fmla="*/ 2147483647 w 1029"/>
              <a:gd name="T51" fmla="*/ 2147483647 h 1029"/>
              <a:gd name="T52" fmla="*/ 2147483647 w 1029"/>
              <a:gd name="T53" fmla="*/ 2147483647 h 1029"/>
              <a:gd name="T54" fmla="*/ 2147483647 w 1029"/>
              <a:gd name="T55" fmla="*/ 2147483647 h 1029"/>
              <a:gd name="T56" fmla="*/ 2147483647 w 1029"/>
              <a:gd name="T57" fmla="*/ 2147483647 h 1029"/>
              <a:gd name="T58" fmla="*/ 2147483647 w 1029"/>
              <a:gd name="T59" fmla="*/ 2147483647 h 1029"/>
              <a:gd name="T60" fmla="*/ 2147483647 w 1029"/>
              <a:gd name="T61" fmla="*/ 2147483647 h 1029"/>
              <a:gd name="T62" fmla="*/ 2147483647 w 1029"/>
              <a:gd name="T63" fmla="*/ 2147483647 h 1029"/>
              <a:gd name="T64" fmla="*/ 2147483647 w 1029"/>
              <a:gd name="T65" fmla="*/ 2147483647 h 1029"/>
              <a:gd name="T66" fmla="*/ 2147483647 w 1029"/>
              <a:gd name="T67" fmla="*/ 2147483647 h 1029"/>
              <a:gd name="T68" fmla="*/ 2147483647 w 1029"/>
              <a:gd name="T69" fmla="*/ 2147483647 h 1029"/>
              <a:gd name="T70" fmla="*/ 2147483647 w 1029"/>
              <a:gd name="T71" fmla="*/ 2147483647 h 1029"/>
              <a:gd name="T72" fmla="*/ 2147483647 w 1029"/>
              <a:gd name="T73" fmla="*/ 2147483647 h 1029"/>
              <a:gd name="T74" fmla="*/ 2147483647 w 1029"/>
              <a:gd name="T75" fmla="*/ 2147483647 h 1029"/>
              <a:gd name="T76" fmla="*/ 2147483647 w 1029"/>
              <a:gd name="T77" fmla="*/ 2147483647 h 10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643" y="1108172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Add a pole to compensator C</a:t>
            </a:r>
            <a:endParaRPr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59" y="1753272"/>
            <a:ext cx="43703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02" y="1753272"/>
            <a:ext cx="5272088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315199" y="110817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The new curve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23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气商务市场部门营销工作汇报PPT模板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424554"/>
      </a:dk1>
      <a:lt1>
        <a:srgbClr val="44A6BA"/>
      </a:lt1>
      <a:dk2>
        <a:srgbClr val="E34B07"/>
      </a:dk2>
      <a:lt2>
        <a:srgbClr val="605958"/>
      </a:lt2>
      <a:accent1>
        <a:srgbClr val="F38D16"/>
      </a:accent1>
      <a:accent2>
        <a:srgbClr val="F3F4F6"/>
      </a:accent2>
      <a:accent3>
        <a:srgbClr val="42494D"/>
      </a:accent3>
      <a:accent4>
        <a:srgbClr val="424554"/>
      </a:accent4>
      <a:accent5>
        <a:srgbClr val="44A6BA"/>
      </a:accent5>
      <a:accent6>
        <a:srgbClr val="E34B07"/>
      </a:accent6>
      <a:hlink>
        <a:srgbClr val="F38D16"/>
      </a:hlink>
      <a:folHlink>
        <a:srgbClr val="605958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10471</TotalTime>
  <Pages>0</Pages>
  <Words>516</Words>
  <Characters>0</Characters>
  <Application>Microsoft Office PowerPoint</Application>
  <DocSecurity>0</DocSecurity>
  <PresentationFormat>自定义</PresentationFormat>
  <Lines>0</Lines>
  <Paragraphs>90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大气商务市场部门营销工作汇报PPT模板</dc:title>
  <dc:creator>Administrator</dc:creator>
  <cp:lastModifiedBy>Microsoft</cp:lastModifiedBy>
  <cp:revision>920</cp:revision>
  <dcterms:created xsi:type="dcterms:W3CDTF">2013-01-25T01:44:32Z</dcterms:created>
  <dcterms:modified xsi:type="dcterms:W3CDTF">2018-11-14T10:24:08Z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