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8" r:id="rId6"/>
    <p:sldId id="270" r:id="rId7"/>
    <p:sldId id="267" r:id="rId8"/>
    <p:sldId id="275" r:id="rId9"/>
    <p:sldId id="271" r:id="rId10"/>
    <p:sldId id="260" r:id="rId11"/>
    <p:sldId id="261" r:id="rId12"/>
    <p:sldId id="272" r:id="rId13"/>
    <p:sldId id="273" r:id="rId14"/>
    <p:sldId id="264" r:id="rId15"/>
    <p:sldId id="26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9B6715-6293-4DA0-89F5-61FE4BB3AED4}" v="789" dt="2024-05-26T14:57:37.3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60"/>
  </p:normalViewPr>
  <p:slideViewPr>
    <p:cSldViewPr snapToGrid="0">
      <p:cViewPr varScale="1">
        <p:scale>
          <a:sx n="83" d="100"/>
          <a:sy n="83" d="100"/>
        </p:scale>
        <p:origin x="3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KANYA KARRI" userId="34179f245ff3bd69" providerId="LiveId" clId="{919B6715-6293-4DA0-89F5-61FE4BB3AED4}"/>
    <pc:docChg chg="undo redo custSel addSld delSld modSld sldOrd">
      <pc:chgData name="SUKANYA KARRI" userId="34179f245ff3bd69" providerId="LiveId" clId="{919B6715-6293-4DA0-89F5-61FE4BB3AED4}" dt="2024-05-26T14:57:37.382" v="5509"/>
      <pc:docMkLst>
        <pc:docMk/>
      </pc:docMkLst>
      <pc:sldChg chg="modSp mod modTransition">
        <pc:chgData name="SUKANYA KARRI" userId="34179f245ff3bd69" providerId="LiveId" clId="{919B6715-6293-4DA0-89F5-61FE4BB3AED4}" dt="2024-05-26T14:57:37.382" v="5509"/>
        <pc:sldMkLst>
          <pc:docMk/>
          <pc:sldMk cId="919693401" sldId="256"/>
        </pc:sldMkLst>
        <pc:spChg chg="mod">
          <ac:chgData name="SUKANYA KARRI" userId="34179f245ff3bd69" providerId="LiveId" clId="{919B6715-6293-4DA0-89F5-61FE4BB3AED4}" dt="2024-05-26T12:31:03.791" v="1421" actId="255"/>
          <ac:spMkLst>
            <pc:docMk/>
            <pc:sldMk cId="919693401" sldId="256"/>
            <ac:spMk id="2" creationId="{40D1CE8F-D289-A7E3-4CA7-09F53E2C9040}"/>
          </ac:spMkLst>
        </pc:spChg>
        <pc:spChg chg="mod">
          <ac:chgData name="SUKANYA KARRI" userId="34179f245ff3bd69" providerId="LiveId" clId="{919B6715-6293-4DA0-89F5-61FE4BB3AED4}" dt="2024-05-26T11:44:34.234" v="49" actId="1076"/>
          <ac:spMkLst>
            <pc:docMk/>
            <pc:sldMk cId="919693401" sldId="256"/>
            <ac:spMk id="3" creationId="{A54ACB3B-3567-E8A2-08B0-B8B6776C8A3F}"/>
          </ac:spMkLst>
        </pc:spChg>
      </pc:sldChg>
      <pc:sldChg chg="add del">
        <pc:chgData name="SUKANYA KARRI" userId="34179f245ff3bd69" providerId="LiveId" clId="{919B6715-6293-4DA0-89F5-61FE4BB3AED4}" dt="2024-05-26T11:46:22.947" v="64" actId="2890"/>
        <pc:sldMkLst>
          <pc:docMk/>
          <pc:sldMk cId="1186181006" sldId="257"/>
        </pc:sldMkLst>
      </pc:sldChg>
      <pc:sldChg chg="delSp modSp new mod modTransition">
        <pc:chgData name="SUKANYA KARRI" userId="34179f245ff3bd69" providerId="LiveId" clId="{919B6715-6293-4DA0-89F5-61FE4BB3AED4}" dt="2024-05-26T14:57:37.382" v="5509"/>
        <pc:sldMkLst>
          <pc:docMk/>
          <pc:sldMk cId="2910003171" sldId="257"/>
        </pc:sldMkLst>
        <pc:spChg chg="del mod">
          <ac:chgData name="SUKANYA KARRI" userId="34179f245ff3bd69" providerId="LiveId" clId="{919B6715-6293-4DA0-89F5-61FE4BB3AED4}" dt="2024-05-26T11:47:25.222" v="69" actId="478"/>
          <ac:spMkLst>
            <pc:docMk/>
            <pc:sldMk cId="2910003171" sldId="257"/>
            <ac:spMk id="2" creationId="{F2E8A9D7-CA6E-88F6-582E-B3F53D428F0C}"/>
          </ac:spMkLst>
        </pc:spChg>
        <pc:spChg chg="mod">
          <ac:chgData name="SUKANYA KARRI" userId="34179f245ff3bd69" providerId="LiveId" clId="{919B6715-6293-4DA0-89F5-61FE4BB3AED4}" dt="2024-05-26T12:04:32.927" v="845" actId="20577"/>
          <ac:spMkLst>
            <pc:docMk/>
            <pc:sldMk cId="2910003171" sldId="257"/>
            <ac:spMk id="3" creationId="{6AAAB19F-8C3B-5758-11FC-C5C081D67CC5}"/>
          </ac:spMkLst>
        </pc:spChg>
      </pc:sldChg>
      <pc:sldChg chg="addSp delSp modSp new mod modTransition">
        <pc:chgData name="SUKANYA KARRI" userId="34179f245ff3bd69" providerId="LiveId" clId="{919B6715-6293-4DA0-89F5-61FE4BB3AED4}" dt="2024-05-26T14:57:37.382" v="5509"/>
        <pc:sldMkLst>
          <pc:docMk/>
          <pc:sldMk cId="3379345085" sldId="258"/>
        </pc:sldMkLst>
        <pc:spChg chg="mod">
          <ac:chgData name="SUKANYA KARRI" userId="34179f245ff3bd69" providerId="LiveId" clId="{919B6715-6293-4DA0-89F5-61FE4BB3AED4}" dt="2024-05-26T14:49:08.684" v="5414" actId="14100"/>
          <ac:spMkLst>
            <pc:docMk/>
            <pc:sldMk cId="3379345085" sldId="258"/>
            <ac:spMk id="2" creationId="{D757ED00-72CC-0225-AC62-E7B207FE378D}"/>
          </ac:spMkLst>
        </pc:spChg>
        <pc:spChg chg="del">
          <ac:chgData name="SUKANYA KARRI" userId="34179f245ff3bd69" providerId="LiveId" clId="{919B6715-6293-4DA0-89F5-61FE4BB3AED4}" dt="2024-05-26T12:07:35.170" v="846" actId="1032"/>
          <ac:spMkLst>
            <pc:docMk/>
            <pc:sldMk cId="3379345085" sldId="258"/>
            <ac:spMk id="3" creationId="{7DAAF8B4-E7AA-2C58-5747-696EBF88AAD3}"/>
          </ac:spMkLst>
        </pc:spChg>
        <pc:spChg chg="add mod">
          <ac:chgData name="SUKANYA KARRI" userId="34179f245ff3bd69" providerId="LiveId" clId="{919B6715-6293-4DA0-89F5-61FE4BB3AED4}" dt="2024-05-26T12:08:29.153" v="856"/>
          <ac:spMkLst>
            <pc:docMk/>
            <pc:sldMk cId="3379345085" sldId="258"/>
            <ac:spMk id="8" creationId="{94DD2AA1-5B72-8898-7360-5B700BD7DF19}"/>
          </ac:spMkLst>
        </pc:spChg>
        <pc:spChg chg="add mod">
          <ac:chgData name="SUKANYA KARRI" userId="34179f245ff3bd69" providerId="LiveId" clId="{919B6715-6293-4DA0-89F5-61FE4BB3AED4}" dt="2024-05-26T12:27:47.088" v="1396" actId="13926"/>
          <ac:spMkLst>
            <pc:docMk/>
            <pc:sldMk cId="3379345085" sldId="258"/>
            <ac:spMk id="9" creationId="{71DFE382-D66E-D743-ED31-89C1DDEB2CD0}"/>
          </ac:spMkLst>
        </pc:spChg>
        <pc:spChg chg="mod">
          <ac:chgData name="SUKANYA KARRI" userId="34179f245ff3bd69" providerId="LiveId" clId="{919B6715-6293-4DA0-89F5-61FE4BB3AED4}" dt="2024-05-26T12:28:05.981" v="1402"/>
          <ac:spMkLst>
            <pc:docMk/>
            <pc:sldMk cId="3379345085" sldId="258"/>
            <ac:spMk id="21" creationId="{65B3C88C-B42B-8517-F737-3DEFB804CDD7}"/>
          </ac:spMkLst>
        </pc:spChg>
        <pc:spChg chg="mod">
          <ac:chgData name="SUKANYA KARRI" userId="34179f245ff3bd69" providerId="LiveId" clId="{919B6715-6293-4DA0-89F5-61FE4BB3AED4}" dt="2024-05-26T12:28:05.981" v="1402"/>
          <ac:spMkLst>
            <pc:docMk/>
            <pc:sldMk cId="3379345085" sldId="258"/>
            <ac:spMk id="22" creationId="{F2E0BD77-9A2B-379F-0D6F-5CC556EF0773}"/>
          </ac:spMkLst>
        </pc:spChg>
        <pc:spChg chg="mod">
          <ac:chgData name="SUKANYA KARRI" userId="34179f245ff3bd69" providerId="LiveId" clId="{919B6715-6293-4DA0-89F5-61FE4BB3AED4}" dt="2024-05-26T12:28:39.244" v="1405" actId="207"/>
          <ac:spMkLst>
            <pc:docMk/>
            <pc:sldMk cId="3379345085" sldId="258"/>
            <ac:spMk id="24" creationId="{1420A887-224A-495D-00D6-39C2124550EB}"/>
          </ac:spMkLst>
        </pc:spChg>
        <pc:spChg chg="mod">
          <ac:chgData name="SUKANYA KARRI" userId="34179f245ff3bd69" providerId="LiveId" clId="{919B6715-6293-4DA0-89F5-61FE4BB3AED4}" dt="2024-05-26T12:28:39.244" v="1405" actId="207"/>
          <ac:spMkLst>
            <pc:docMk/>
            <pc:sldMk cId="3379345085" sldId="258"/>
            <ac:spMk id="25" creationId="{8A49DB27-7F85-8A0C-B3CC-6AEE5B763D8A}"/>
          </ac:spMkLst>
        </pc:spChg>
        <pc:grpChg chg="add del mod">
          <ac:chgData name="SUKANYA KARRI" userId="34179f245ff3bd69" providerId="LiveId" clId="{919B6715-6293-4DA0-89F5-61FE4BB3AED4}" dt="2024-05-26T12:28:45.227" v="1407" actId="478"/>
          <ac:grpSpMkLst>
            <pc:docMk/>
            <pc:sldMk cId="3379345085" sldId="258"/>
            <ac:grpSpMk id="7" creationId="{8D83F3B1-F5FE-3456-B7C0-F08EC9AB0465}"/>
          </ac:grpSpMkLst>
        </pc:grpChg>
        <pc:grpChg chg="add del mod">
          <ac:chgData name="SUKANYA KARRI" userId="34179f245ff3bd69" providerId="LiveId" clId="{919B6715-6293-4DA0-89F5-61FE4BB3AED4}" dt="2024-05-26T12:28:42.780" v="1406" actId="478"/>
          <ac:grpSpMkLst>
            <pc:docMk/>
            <pc:sldMk cId="3379345085" sldId="258"/>
            <ac:grpSpMk id="20" creationId="{10ECEFFE-29C3-2C4A-323E-2993C6432EC6}"/>
          </ac:grpSpMkLst>
        </pc:grpChg>
        <pc:grpChg chg="add mod">
          <ac:chgData name="SUKANYA KARRI" userId="34179f245ff3bd69" providerId="LiveId" clId="{919B6715-6293-4DA0-89F5-61FE4BB3AED4}" dt="2024-05-26T14:49:25.017" v="5417" actId="688"/>
          <ac:grpSpMkLst>
            <pc:docMk/>
            <pc:sldMk cId="3379345085" sldId="258"/>
            <ac:grpSpMk id="23" creationId="{0993580C-3FE1-ADC9-90C7-076F9B2F4380}"/>
          </ac:grpSpMkLst>
        </pc:grpChg>
        <pc:graphicFrameChg chg="add mod modGraphic">
          <ac:chgData name="SUKANYA KARRI" userId="34179f245ff3bd69" providerId="LiveId" clId="{919B6715-6293-4DA0-89F5-61FE4BB3AED4}" dt="2024-05-26T14:49:18.691" v="5415" actId="1076"/>
          <ac:graphicFrameMkLst>
            <pc:docMk/>
            <pc:sldMk cId="3379345085" sldId="258"/>
            <ac:graphicFrameMk id="4" creationId="{E9F95173-D141-6985-EC52-64EB5A7B3E04}"/>
          </ac:graphicFrameMkLst>
        </pc:graphicFrameChg>
        <pc:graphicFrameChg chg="add del mod">
          <ac:chgData name="SUKANYA KARRI" userId="34179f245ff3bd69" providerId="LiveId" clId="{919B6715-6293-4DA0-89F5-61FE4BB3AED4}" dt="2024-05-26T12:17:20.833" v="1249" actId="478"/>
          <ac:graphicFrameMkLst>
            <pc:docMk/>
            <pc:sldMk cId="3379345085" sldId="258"/>
            <ac:graphicFrameMk id="5" creationId="{5C4A804F-5D6A-6AD0-1905-E521FD49FDAA}"/>
          </ac:graphicFrameMkLst>
        </pc:graphicFrameChg>
        <pc:graphicFrameChg chg="add mod">
          <ac:chgData name="SUKANYA KARRI" userId="34179f245ff3bd69" providerId="LiveId" clId="{919B6715-6293-4DA0-89F5-61FE4BB3AED4}" dt="2024-05-26T12:08:25.486" v="855"/>
          <ac:graphicFrameMkLst>
            <pc:docMk/>
            <pc:sldMk cId="3379345085" sldId="258"/>
            <ac:graphicFrameMk id="6" creationId="{5F5A19AC-2C7A-4BC2-0D07-C5B979501BA3}"/>
          </ac:graphicFrameMkLst>
        </pc:graphicFrameChg>
        <pc:graphicFrameChg chg="add mod">
          <ac:chgData name="SUKANYA KARRI" userId="34179f245ff3bd69" providerId="LiveId" clId="{919B6715-6293-4DA0-89F5-61FE4BB3AED4}" dt="2024-05-26T12:17:25.987" v="1251"/>
          <ac:graphicFrameMkLst>
            <pc:docMk/>
            <pc:sldMk cId="3379345085" sldId="258"/>
            <ac:graphicFrameMk id="10" creationId="{CD0CE911-D7B2-5177-2434-131651A48627}"/>
          </ac:graphicFrameMkLst>
        </pc:graphicFrameChg>
        <pc:graphicFrameChg chg="add mod">
          <ac:chgData name="SUKANYA KARRI" userId="34179f245ff3bd69" providerId="LiveId" clId="{919B6715-6293-4DA0-89F5-61FE4BB3AED4}" dt="2024-05-26T12:17:57.641" v="1257"/>
          <ac:graphicFrameMkLst>
            <pc:docMk/>
            <pc:sldMk cId="3379345085" sldId="258"/>
            <ac:graphicFrameMk id="11" creationId="{DA0DF8DE-AA13-7B3B-946B-B77BA8242AF7}"/>
          </ac:graphicFrameMkLst>
        </pc:graphicFrameChg>
        <pc:graphicFrameChg chg="add del mod modGraphic">
          <ac:chgData name="SUKANYA KARRI" userId="34179f245ff3bd69" providerId="LiveId" clId="{919B6715-6293-4DA0-89F5-61FE4BB3AED4}" dt="2024-05-26T12:20:23.871" v="1272" actId="1032"/>
          <ac:graphicFrameMkLst>
            <pc:docMk/>
            <pc:sldMk cId="3379345085" sldId="258"/>
            <ac:graphicFrameMk id="12" creationId="{02B47FFA-DA69-0375-9818-C578C40C78E1}"/>
          </ac:graphicFrameMkLst>
        </pc:graphicFrameChg>
        <pc:graphicFrameChg chg="add mod">
          <ac:chgData name="SUKANYA KARRI" userId="34179f245ff3bd69" providerId="LiveId" clId="{919B6715-6293-4DA0-89F5-61FE4BB3AED4}" dt="2024-05-26T12:19:39.057" v="1264"/>
          <ac:graphicFrameMkLst>
            <pc:docMk/>
            <pc:sldMk cId="3379345085" sldId="258"/>
            <ac:graphicFrameMk id="13" creationId="{F1CAF7C3-FEEA-3807-9FEA-69429822E3C8}"/>
          </ac:graphicFrameMkLst>
        </pc:graphicFrameChg>
        <pc:graphicFrameChg chg="add mod">
          <ac:chgData name="SUKANYA KARRI" userId="34179f245ff3bd69" providerId="LiveId" clId="{919B6715-6293-4DA0-89F5-61FE4BB3AED4}" dt="2024-05-26T12:20:14.663" v="1270"/>
          <ac:graphicFrameMkLst>
            <pc:docMk/>
            <pc:sldMk cId="3379345085" sldId="258"/>
            <ac:graphicFrameMk id="14" creationId="{6653EF0E-9D59-4BDE-C319-839CD8A76FDB}"/>
          </ac:graphicFrameMkLst>
        </pc:graphicFrameChg>
        <pc:graphicFrameChg chg="add mod">
          <ac:chgData name="SUKANYA KARRI" userId="34179f245ff3bd69" providerId="LiveId" clId="{919B6715-6293-4DA0-89F5-61FE4BB3AED4}" dt="2024-05-26T14:49:28.505" v="5418" actId="1076"/>
          <ac:graphicFrameMkLst>
            <pc:docMk/>
            <pc:sldMk cId="3379345085" sldId="258"/>
            <ac:graphicFrameMk id="15" creationId="{7AC650D5-E0F6-3A5A-C5B2-38E5FC65A94F}"/>
          </ac:graphicFrameMkLst>
        </pc:graphicFrameChg>
        <pc:graphicFrameChg chg="add mod">
          <ac:chgData name="SUKANYA KARRI" userId="34179f245ff3bd69" providerId="LiveId" clId="{919B6715-6293-4DA0-89F5-61FE4BB3AED4}" dt="2024-05-26T12:20:45.336" v="1277"/>
          <ac:graphicFrameMkLst>
            <pc:docMk/>
            <pc:sldMk cId="3379345085" sldId="258"/>
            <ac:graphicFrameMk id="16" creationId="{E59B7B82-4D19-5E50-E778-233AF4D64F93}"/>
          </ac:graphicFrameMkLst>
        </pc:graphicFrameChg>
        <pc:graphicFrameChg chg="add mod">
          <ac:chgData name="SUKANYA KARRI" userId="34179f245ff3bd69" providerId="LiveId" clId="{919B6715-6293-4DA0-89F5-61FE4BB3AED4}" dt="2024-05-26T12:21:04.856" v="1281"/>
          <ac:graphicFrameMkLst>
            <pc:docMk/>
            <pc:sldMk cId="3379345085" sldId="258"/>
            <ac:graphicFrameMk id="17" creationId="{6230CB0D-48D3-DA39-C4C1-93200169E40B}"/>
          </ac:graphicFrameMkLst>
        </pc:graphicFrameChg>
        <pc:graphicFrameChg chg="add mod">
          <ac:chgData name="SUKANYA KARRI" userId="34179f245ff3bd69" providerId="LiveId" clId="{919B6715-6293-4DA0-89F5-61FE4BB3AED4}" dt="2024-05-26T12:27:55.138" v="1398"/>
          <ac:graphicFrameMkLst>
            <pc:docMk/>
            <pc:sldMk cId="3379345085" sldId="258"/>
            <ac:graphicFrameMk id="18" creationId="{5E3BAE41-4690-3004-9B17-1D74A130C0DF}"/>
          </ac:graphicFrameMkLst>
        </pc:graphicFrameChg>
        <pc:graphicFrameChg chg="add mod">
          <ac:chgData name="SUKANYA KARRI" userId="34179f245ff3bd69" providerId="LiveId" clId="{919B6715-6293-4DA0-89F5-61FE4BB3AED4}" dt="2024-05-26T12:28:03.614" v="1401"/>
          <ac:graphicFrameMkLst>
            <pc:docMk/>
            <pc:sldMk cId="3379345085" sldId="258"/>
            <ac:graphicFrameMk id="19" creationId="{38152160-731E-1663-F0D7-F39E92250906}"/>
          </ac:graphicFrameMkLst>
        </pc:graphicFrameChg>
      </pc:sldChg>
      <pc:sldChg chg="add del">
        <pc:chgData name="SUKANYA KARRI" userId="34179f245ff3bd69" providerId="LiveId" clId="{919B6715-6293-4DA0-89F5-61FE4BB3AED4}" dt="2024-05-26T12:20:59.663" v="1279" actId="2890"/>
        <pc:sldMkLst>
          <pc:docMk/>
          <pc:sldMk cId="1785680201" sldId="259"/>
        </pc:sldMkLst>
      </pc:sldChg>
      <pc:sldChg chg="addSp delSp modSp add mod modTransition">
        <pc:chgData name="SUKANYA KARRI" userId="34179f245ff3bd69" providerId="LiveId" clId="{919B6715-6293-4DA0-89F5-61FE4BB3AED4}" dt="2024-05-26T14:57:37.382" v="5509"/>
        <pc:sldMkLst>
          <pc:docMk/>
          <pc:sldMk cId="1870803972" sldId="259"/>
        </pc:sldMkLst>
        <pc:spChg chg="mod">
          <ac:chgData name="SUKANYA KARRI" userId="34179f245ff3bd69" providerId="LiveId" clId="{919B6715-6293-4DA0-89F5-61FE4BB3AED4}" dt="2024-05-26T14:49:44.107" v="5419" actId="255"/>
          <ac:spMkLst>
            <pc:docMk/>
            <pc:sldMk cId="1870803972" sldId="259"/>
            <ac:spMk id="2" creationId="{D757ED00-72CC-0225-AC62-E7B207FE378D}"/>
          </ac:spMkLst>
        </pc:spChg>
        <pc:spChg chg="add del mod">
          <ac:chgData name="SUKANYA KARRI" userId="34179f245ff3bd69" providerId="LiveId" clId="{919B6715-6293-4DA0-89F5-61FE4BB3AED4}" dt="2024-05-26T12:34:20.131" v="1425" actId="478"/>
          <ac:spMkLst>
            <pc:docMk/>
            <pc:sldMk cId="1870803972" sldId="259"/>
            <ac:spMk id="5" creationId="{AA165618-B46B-F0B8-400A-CEF1126204CE}"/>
          </ac:spMkLst>
        </pc:spChg>
        <pc:spChg chg="add mod">
          <ac:chgData name="SUKANYA KARRI" userId="34179f245ff3bd69" providerId="LiveId" clId="{919B6715-6293-4DA0-89F5-61FE4BB3AED4}" dt="2024-05-26T12:35:20.082" v="1455" actId="1076"/>
          <ac:spMkLst>
            <pc:docMk/>
            <pc:sldMk cId="1870803972" sldId="259"/>
            <ac:spMk id="6" creationId="{62EB49D2-2120-AADE-B7B0-C00EA7BB6CA6}"/>
          </ac:spMkLst>
        </pc:spChg>
        <pc:spChg chg="add mod">
          <ac:chgData name="SUKANYA KARRI" userId="34179f245ff3bd69" providerId="LiveId" clId="{919B6715-6293-4DA0-89F5-61FE4BB3AED4}" dt="2024-05-26T14:49:47.618" v="5420" actId="1076"/>
          <ac:spMkLst>
            <pc:docMk/>
            <pc:sldMk cId="1870803972" sldId="259"/>
            <ac:spMk id="7" creationId="{23FDF9FE-2D53-DCBE-EFC8-0884669816A9}"/>
          </ac:spMkLst>
        </pc:spChg>
        <pc:grpChg chg="del">
          <ac:chgData name="SUKANYA KARRI" userId="34179f245ff3bd69" providerId="LiveId" clId="{919B6715-6293-4DA0-89F5-61FE4BB3AED4}" dt="2024-05-26T12:34:26.439" v="1427" actId="478"/>
          <ac:grpSpMkLst>
            <pc:docMk/>
            <pc:sldMk cId="1870803972" sldId="259"/>
            <ac:grpSpMk id="23" creationId="{0993580C-3FE1-ADC9-90C7-076F9B2F4380}"/>
          </ac:grpSpMkLst>
        </pc:grpChg>
        <pc:graphicFrameChg chg="del mod">
          <ac:chgData name="SUKANYA KARRI" userId="34179f245ff3bd69" providerId="LiveId" clId="{919B6715-6293-4DA0-89F5-61FE4BB3AED4}" dt="2024-05-26T12:34:17.815" v="1424" actId="478"/>
          <ac:graphicFrameMkLst>
            <pc:docMk/>
            <pc:sldMk cId="1870803972" sldId="259"/>
            <ac:graphicFrameMk id="4" creationId="{E9F95173-D141-6985-EC52-64EB5A7B3E04}"/>
          </ac:graphicFrameMkLst>
        </pc:graphicFrameChg>
        <pc:graphicFrameChg chg="del">
          <ac:chgData name="SUKANYA KARRI" userId="34179f245ff3bd69" providerId="LiveId" clId="{919B6715-6293-4DA0-89F5-61FE4BB3AED4}" dt="2024-05-26T12:34:24.051" v="1426" actId="478"/>
          <ac:graphicFrameMkLst>
            <pc:docMk/>
            <pc:sldMk cId="1870803972" sldId="259"/>
            <ac:graphicFrameMk id="15" creationId="{7AC650D5-E0F6-3A5A-C5B2-38E5FC65A94F}"/>
          </ac:graphicFrameMkLst>
        </pc:graphicFrameChg>
      </pc:sldChg>
      <pc:sldChg chg="addSp delSp modSp new mod modTransition">
        <pc:chgData name="SUKANYA KARRI" userId="34179f245ff3bd69" providerId="LiveId" clId="{919B6715-6293-4DA0-89F5-61FE4BB3AED4}" dt="2024-05-26T14:57:37.382" v="5509"/>
        <pc:sldMkLst>
          <pc:docMk/>
          <pc:sldMk cId="258244066" sldId="260"/>
        </pc:sldMkLst>
        <pc:spChg chg="add mod">
          <ac:chgData name="SUKANYA KARRI" userId="34179f245ff3bd69" providerId="LiveId" clId="{919B6715-6293-4DA0-89F5-61FE4BB3AED4}" dt="2024-05-26T12:59:27.572" v="3382" actId="255"/>
          <ac:spMkLst>
            <pc:docMk/>
            <pc:sldMk cId="258244066" sldId="260"/>
            <ac:spMk id="2" creationId="{F50C5BA4-2F97-41EE-784B-D702873BFCE5}"/>
          </ac:spMkLst>
        </pc:spChg>
        <pc:spChg chg="add mod">
          <ac:chgData name="SUKANYA KARRI" userId="34179f245ff3bd69" providerId="LiveId" clId="{919B6715-6293-4DA0-89F5-61FE4BB3AED4}" dt="2024-05-26T14:52:27.132" v="5452" actId="255"/>
          <ac:spMkLst>
            <pc:docMk/>
            <pc:sldMk cId="258244066" sldId="260"/>
            <ac:spMk id="4" creationId="{E3AB5E09-C09A-BB4C-7E56-C62D00667A8F}"/>
          </ac:spMkLst>
        </pc:spChg>
        <pc:picChg chg="add del mod">
          <ac:chgData name="SUKANYA KARRI" userId="34179f245ff3bd69" providerId="LiveId" clId="{919B6715-6293-4DA0-89F5-61FE4BB3AED4}" dt="2024-05-26T12:59:31.605" v="3383" actId="478"/>
          <ac:picMkLst>
            <pc:docMk/>
            <pc:sldMk cId="258244066" sldId="260"/>
            <ac:picMk id="1026" creationId="{971E6959-A5DE-E671-F26B-61124005519B}"/>
          </ac:picMkLst>
        </pc:picChg>
        <pc:picChg chg="add mod">
          <ac:chgData name="SUKANYA KARRI" userId="34179f245ff3bd69" providerId="LiveId" clId="{919B6715-6293-4DA0-89F5-61FE4BB3AED4}" dt="2024-05-26T13:02:40.226" v="3391" actId="1076"/>
          <ac:picMkLst>
            <pc:docMk/>
            <pc:sldMk cId="258244066" sldId="260"/>
            <ac:picMk id="1028" creationId="{B13A8EA0-EEBB-5B19-CE70-F95C26C6D484}"/>
          </ac:picMkLst>
        </pc:picChg>
      </pc:sldChg>
      <pc:sldChg chg="addSp delSp modSp add mod modTransition">
        <pc:chgData name="SUKANYA KARRI" userId="34179f245ff3bd69" providerId="LiveId" clId="{919B6715-6293-4DA0-89F5-61FE4BB3AED4}" dt="2024-05-26T14:57:37.382" v="5509"/>
        <pc:sldMkLst>
          <pc:docMk/>
          <pc:sldMk cId="2694911139" sldId="261"/>
        </pc:sldMkLst>
        <pc:spChg chg="mod">
          <ac:chgData name="SUKANYA KARRI" userId="34179f245ff3bd69" providerId="LiveId" clId="{919B6715-6293-4DA0-89F5-61FE4BB3AED4}" dt="2024-05-26T13:51:00.931" v="4185" actId="20577"/>
          <ac:spMkLst>
            <pc:docMk/>
            <pc:sldMk cId="2694911139" sldId="261"/>
            <ac:spMk id="2" creationId="{F50C5BA4-2F97-41EE-784B-D702873BFCE5}"/>
          </ac:spMkLst>
        </pc:spChg>
        <pc:spChg chg="del mod">
          <ac:chgData name="SUKANYA KARRI" userId="34179f245ff3bd69" providerId="LiveId" clId="{919B6715-6293-4DA0-89F5-61FE4BB3AED4}" dt="2024-05-26T13:04:37.096" v="3494" actId="478"/>
          <ac:spMkLst>
            <pc:docMk/>
            <pc:sldMk cId="2694911139" sldId="261"/>
            <ac:spMk id="4" creationId="{E3AB5E09-C09A-BB4C-7E56-C62D00667A8F}"/>
          </ac:spMkLst>
        </pc:spChg>
        <pc:spChg chg="add mod">
          <ac:chgData name="SUKANYA KARRI" userId="34179f245ff3bd69" providerId="LiveId" clId="{919B6715-6293-4DA0-89F5-61FE4BB3AED4}" dt="2024-05-26T14:52:53.364" v="5472" actId="20577"/>
          <ac:spMkLst>
            <pc:docMk/>
            <pc:sldMk cId="2694911139" sldId="261"/>
            <ac:spMk id="5" creationId="{CFA7876F-01C4-1333-477D-856B87B3BD66}"/>
          </ac:spMkLst>
        </pc:spChg>
        <pc:spChg chg="add del mod">
          <ac:chgData name="SUKANYA KARRI" userId="34179f245ff3bd69" providerId="LiveId" clId="{919B6715-6293-4DA0-89F5-61FE4BB3AED4}" dt="2024-05-26T13:44:41.087" v="4044" actId="21"/>
          <ac:spMkLst>
            <pc:docMk/>
            <pc:sldMk cId="2694911139" sldId="261"/>
            <ac:spMk id="7" creationId="{ECB5A821-DEDA-A14A-0035-B0BE7374EFC4}"/>
          </ac:spMkLst>
        </pc:spChg>
        <pc:spChg chg="add mod">
          <ac:chgData name="SUKANYA KARRI" userId="34179f245ff3bd69" providerId="LiveId" clId="{919B6715-6293-4DA0-89F5-61FE4BB3AED4}" dt="2024-05-26T13:51:13.614" v="4187" actId="1076"/>
          <ac:spMkLst>
            <pc:docMk/>
            <pc:sldMk cId="2694911139" sldId="261"/>
            <ac:spMk id="8" creationId="{C8FC6358-BA45-D61B-207A-46A3C8629718}"/>
          </ac:spMkLst>
        </pc:spChg>
        <pc:spChg chg="add mod">
          <ac:chgData name="SUKANYA KARRI" userId="34179f245ff3bd69" providerId="LiveId" clId="{919B6715-6293-4DA0-89F5-61FE4BB3AED4}" dt="2024-05-26T13:53:32.084" v="4213" actId="1076"/>
          <ac:spMkLst>
            <pc:docMk/>
            <pc:sldMk cId="2694911139" sldId="261"/>
            <ac:spMk id="9" creationId="{F208954F-F5C9-B82E-E3EF-439D763B6C23}"/>
          </ac:spMkLst>
        </pc:spChg>
        <pc:spChg chg="add mod">
          <ac:chgData name="SUKANYA KARRI" userId="34179f245ff3bd69" providerId="LiveId" clId="{919B6715-6293-4DA0-89F5-61FE4BB3AED4}" dt="2024-05-26T14:53:03.889" v="5474" actId="1076"/>
          <ac:spMkLst>
            <pc:docMk/>
            <pc:sldMk cId="2694911139" sldId="261"/>
            <ac:spMk id="11" creationId="{63A1D3B0-623D-DC3D-BBEE-944651BA87A1}"/>
          </ac:spMkLst>
        </pc:spChg>
        <pc:picChg chg="del">
          <ac:chgData name="SUKANYA KARRI" userId="34179f245ff3bd69" providerId="LiveId" clId="{919B6715-6293-4DA0-89F5-61FE4BB3AED4}" dt="2024-05-26T13:04:15.217" v="3490" actId="478"/>
          <ac:picMkLst>
            <pc:docMk/>
            <pc:sldMk cId="2694911139" sldId="261"/>
            <ac:picMk id="1028" creationId="{B13A8EA0-EEBB-5B19-CE70-F95C26C6D484}"/>
          </ac:picMkLst>
        </pc:picChg>
        <pc:picChg chg="add mod">
          <ac:chgData name="SUKANYA KARRI" userId="34179f245ff3bd69" providerId="LiveId" clId="{919B6715-6293-4DA0-89F5-61FE4BB3AED4}" dt="2024-05-26T13:52:15.700" v="4205" actId="1076"/>
          <ac:picMkLst>
            <pc:docMk/>
            <pc:sldMk cId="2694911139" sldId="261"/>
            <ac:picMk id="2050" creationId="{B49F0A2C-3399-A858-88CF-59B83359DABC}"/>
          </ac:picMkLst>
        </pc:picChg>
        <pc:picChg chg="add del mod">
          <ac:chgData name="SUKANYA KARRI" userId="34179f245ff3bd69" providerId="LiveId" clId="{919B6715-6293-4DA0-89F5-61FE4BB3AED4}" dt="2024-05-26T13:44:29.874" v="4040" actId="21"/>
          <ac:picMkLst>
            <pc:docMk/>
            <pc:sldMk cId="2694911139" sldId="261"/>
            <ac:picMk id="2052" creationId="{F340184A-0298-5195-32A0-B30A50C16212}"/>
          </ac:picMkLst>
        </pc:picChg>
        <pc:picChg chg="add del mod">
          <ac:chgData name="SUKANYA KARRI" userId="34179f245ff3bd69" providerId="LiveId" clId="{919B6715-6293-4DA0-89F5-61FE4BB3AED4}" dt="2024-05-26T14:15:37.952" v="4417" actId="478"/>
          <ac:picMkLst>
            <pc:docMk/>
            <pc:sldMk cId="2694911139" sldId="261"/>
            <ac:picMk id="2054" creationId="{E3A85918-B7FE-ADD9-FABD-A5BAC0FF98BE}"/>
          </ac:picMkLst>
        </pc:picChg>
        <pc:picChg chg="add del">
          <ac:chgData name="SUKANYA KARRI" userId="34179f245ff3bd69" providerId="LiveId" clId="{919B6715-6293-4DA0-89F5-61FE4BB3AED4}" dt="2024-05-26T14:15:37.952" v="4417" actId="478"/>
          <ac:picMkLst>
            <pc:docMk/>
            <pc:sldMk cId="2694911139" sldId="261"/>
            <ac:picMk id="2056" creationId="{5D4B7BC3-B00B-45CC-5D0D-EE48899E748C}"/>
          </ac:picMkLst>
        </pc:picChg>
        <pc:picChg chg="add mod">
          <ac:chgData name="SUKANYA KARRI" userId="34179f245ff3bd69" providerId="LiveId" clId="{919B6715-6293-4DA0-89F5-61FE4BB3AED4}" dt="2024-05-26T14:53:06.456" v="5475" actId="1076"/>
          <ac:picMkLst>
            <pc:docMk/>
            <pc:sldMk cId="2694911139" sldId="261"/>
            <ac:picMk id="2058" creationId="{2C082689-D00C-7090-4A3D-CF3F03820D7A}"/>
          </ac:picMkLst>
        </pc:picChg>
        <pc:picChg chg="add del mod">
          <ac:chgData name="SUKANYA KARRI" userId="34179f245ff3bd69" providerId="LiveId" clId="{919B6715-6293-4DA0-89F5-61FE4BB3AED4}" dt="2024-05-26T13:49:49.911" v="4172" actId="478"/>
          <ac:picMkLst>
            <pc:docMk/>
            <pc:sldMk cId="2694911139" sldId="261"/>
            <ac:picMk id="5124" creationId="{C450F7DC-BAF9-EECC-AAFE-D69580FE6E04}"/>
          </ac:picMkLst>
        </pc:picChg>
      </pc:sldChg>
      <pc:sldChg chg="addSp delSp modSp add del mod">
        <pc:chgData name="SUKANYA KARRI" userId="34179f245ff3bd69" providerId="LiveId" clId="{919B6715-6293-4DA0-89F5-61FE4BB3AED4}" dt="2024-05-26T13:48:29.937" v="4152" actId="47"/>
        <pc:sldMkLst>
          <pc:docMk/>
          <pc:sldMk cId="3702708451" sldId="262"/>
        </pc:sldMkLst>
        <pc:spChg chg="mod">
          <ac:chgData name="SUKANYA KARRI" userId="34179f245ff3bd69" providerId="LiveId" clId="{919B6715-6293-4DA0-89F5-61FE4BB3AED4}" dt="2024-05-26T13:12:43.135" v="3644" actId="20577"/>
          <ac:spMkLst>
            <pc:docMk/>
            <pc:sldMk cId="3702708451" sldId="262"/>
            <ac:spMk id="2" creationId="{F50C5BA4-2F97-41EE-784B-D702873BFCE5}"/>
          </ac:spMkLst>
        </pc:spChg>
        <pc:spChg chg="add mod">
          <ac:chgData name="SUKANYA KARRI" userId="34179f245ff3bd69" providerId="LiveId" clId="{919B6715-6293-4DA0-89F5-61FE4BB3AED4}" dt="2024-05-26T13:15:47.580" v="3705" actId="255"/>
          <ac:spMkLst>
            <pc:docMk/>
            <pc:sldMk cId="3702708451" sldId="262"/>
            <ac:spMk id="4" creationId="{23B91DEF-A980-718E-B37D-FBD01B0A96D8}"/>
          </ac:spMkLst>
        </pc:spChg>
        <pc:spChg chg="del">
          <ac:chgData name="SUKANYA KARRI" userId="34179f245ff3bd69" providerId="LiveId" clId="{919B6715-6293-4DA0-89F5-61FE4BB3AED4}" dt="2024-05-26T13:09:48.609" v="3554" actId="478"/>
          <ac:spMkLst>
            <pc:docMk/>
            <pc:sldMk cId="3702708451" sldId="262"/>
            <ac:spMk id="5" creationId="{CFA7876F-01C4-1333-477D-856B87B3BD66}"/>
          </ac:spMkLst>
        </pc:spChg>
        <pc:spChg chg="add mod">
          <ac:chgData name="SUKANYA KARRI" userId="34179f245ff3bd69" providerId="LiveId" clId="{919B6715-6293-4DA0-89F5-61FE4BB3AED4}" dt="2024-05-26T13:48:25.056" v="4151"/>
          <ac:spMkLst>
            <pc:docMk/>
            <pc:sldMk cId="3702708451" sldId="262"/>
            <ac:spMk id="6" creationId="{F0FD189E-B12F-91F9-C6FF-DB9E15DFEE80}"/>
          </ac:spMkLst>
        </pc:spChg>
        <pc:spChg chg="del">
          <ac:chgData name="SUKANYA KARRI" userId="34179f245ff3bd69" providerId="LiveId" clId="{919B6715-6293-4DA0-89F5-61FE4BB3AED4}" dt="2024-05-26T13:09:44.223" v="3553" actId="478"/>
          <ac:spMkLst>
            <pc:docMk/>
            <pc:sldMk cId="3702708451" sldId="262"/>
            <ac:spMk id="7" creationId="{ECB5A821-DEDA-A14A-0035-B0BE7374EFC4}"/>
          </ac:spMkLst>
        </pc:spChg>
        <pc:picChg chg="del">
          <ac:chgData name="SUKANYA KARRI" userId="34179f245ff3bd69" providerId="LiveId" clId="{919B6715-6293-4DA0-89F5-61FE4BB3AED4}" dt="2024-05-26T13:09:38.450" v="3551" actId="478"/>
          <ac:picMkLst>
            <pc:docMk/>
            <pc:sldMk cId="3702708451" sldId="262"/>
            <ac:picMk id="2050" creationId="{B49F0A2C-3399-A858-88CF-59B83359DABC}"/>
          </ac:picMkLst>
        </pc:picChg>
        <pc:picChg chg="del">
          <ac:chgData name="SUKANYA KARRI" userId="34179f245ff3bd69" providerId="LiveId" clId="{919B6715-6293-4DA0-89F5-61FE4BB3AED4}" dt="2024-05-26T13:09:40.807" v="3552" actId="478"/>
          <ac:picMkLst>
            <pc:docMk/>
            <pc:sldMk cId="3702708451" sldId="262"/>
            <ac:picMk id="2052" creationId="{F340184A-0298-5195-32A0-B30A50C16212}"/>
          </ac:picMkLst>
        </pc:picChg>
        <pc:picChg chg="add mod">
          <ac:chgData name="SUKANYA KARRI" userId="34179f245ff3bd69" providerId="LiveId" clId="{919B6715-6293-4DA0-89F5-61FE4BB3AED4}" dt="2024-05-26T13:15:38.200" v="3704" actId="1076"/>
          <ac:picMkLst>
            <pc:docMk/>
            <pc:sldMk cId="3702708451" sldId="262"/>
            <ac:picMk id="3074" creationId="{03BB2F9B-5710-E822-AE59-EA11A14CE4D0}"/>
          </ac:picMkLst>
        </pc:picChg>
        <pc:picChg chg="add">
          <ac:chgData name="SUKANYA KARRI" userId="34179f245ff3bd69" providerId="LiveId" clId="{919B6715-6293-4DA0-89F5-61FE4BB3AED4}" dt="2024-05-26T13:12:56.792" v="3645"/>
          <ac:picMkLst>
            <pc:docMk/>
            <pc:sldMk cId="3702708451" sldId="262"/>
            <ac:picMk id="3076" creationId="{B86FA404-BB4B-96DD-333A-FAE4F26019F8}"/>
          </ac:picMkLst>
        </pc:picChg>
      </pc:sldChg>
      <pc:sldChg chg="addSp modSp add mod modTransition">
        <pc:chgData name="SUKANYA KARRI" userId="34179f245ff3bd69" providerId="LiveId" clId="{919B6715-6293-4DA0-89F5-61FE4BB3AED4}" dt="2024-05-26T14:57:37.382" v="5509"/>
        <pc:sldMkLst>
          <pc:docMk/>
          <pc:sldMk cId="1776459389" sldId="263"/>
        </pc:sldMkLst>
        <pc:spChg chg="mod">
          <ac:chgData name="SUKANYA KARRI" userId="34179f245ff3bd69" providerId="LiveId" clId="{919B6715-6293-4DA0-89F5-61FE4BB3AED4}" dt="2024-05-26T13:48:12.976" v="4150" actId="1076"/>
          <ac:spMkLst>
            <pc:docMk/>
            <pc:sldMk cId="1776459389" sldId="263"/>
            <ac:spMk id="2" creationId="{F50C5BA4-2F97-41EE-784B-D702873BFCE5}"/>
          </ac:spMkLst>
        </pc:spChg>
        <pc:spChg chg="add mod">
          <ac:chgData name="SUKANYA KARRI" userId="34179f245ff3bd69" providerId="LiveId" clId="{919B6715-6293-4DA0-89F5-61FE4BB3AED4}" dt="2024-05-26T14:54:34.618" v="5484" actId="255"/>
          <ac:spMkLst>
            <pc:docMk/>
            <pc:sldMk cId="1776459389" sldId="263"/>
            <ac:spMk id="4" creationId="{CBDE6189-09A2-11C2-B2D6-E7D142D83DF1}"/>
          </ac:spMkLst>
        </pc:spChg>
        <pc:spChg chg="add mod">
          <ac:chgData name="SUKANYA KARRI" userId="34179f245ff3bd69" providerId="LiveId" clId="{919B6715-6293-4DA0-89F5-61FE4BB3AED4}" dt="2024-05-26T14:13:34.271" v="4412" actId="1076"/>
          <ac:spMkLst>
            <pc:docMk/>
            <pc:sldMk cId="1776459389" sldId="263"/>
            <ac:spMk id="5" creationId="{6C74C0BC-AE45-8187-F432-4D1DFF098D06}"/>
          </ac:spMkLst>
        </pc:spChg>
        <pc:spChg chg="add mod">
          <ac:chgData name="SUKANYA KARRI" userId="34179f245ff3bd69" providerId="LiveId" clId="{919B6715-6293-4DA0-89F5-61FE4BB3AED4}" dt="2024-05-26T14:17:59.279" v="4431" actId="1076"/>
          <ac:spMkLst>
            <pc:docMk/>
            <pc:sldMk cId="1776459389" sldId="263"/>
            <ac:spMk id="6" creationId="{5D7C3F95-30F3-6052-4856-439C35469F70}"/>
          </ac:spMkLst>
        </pc:spChg>
        <pc:spChg chg="add mod">
          <ac:chgData name="SUKANYA KARRI" userId="34179f245ff3bd69" providerId="LiveId" clId="{919B6715-6293-4DA0-89F5-61FE4BB3AED4}" dt="2024-05-26T14:54:55.572" v="5501" actId="2711"/>
          <ac:spMkLst>
            <pc:docMk/>
            <pc:sldMk cId="1776459389" sldId="263"/>
            <ac:spMk id="8" creationId="{96D65BA9-805F-14EC-EACD-3A4EDD7BCA39}"/>
          </ac:spMkLst>
        </pc:spChg>
        <pc:picChg chg="add mod">
          <ac:chgData name="SUKANYA KARRI" userId="34179f245ff3bd69" providerId="LiveId" clId="{919B6715-6293-4DA0-89F5-61FE4BB3AED4}" dt="2024-05-26T14:17:55.561" v="4430" actId="1076"/>
          <ac:picMkLst>
            <pc:docMk/>
            <pc:sldMk cId="1776459389" sldId="263"/>
            <ac:picMk id="4098" creationId="{1722F0B9-2D34-4B6F-028F-D4908F60B875}"/>
          </ac:picMkLst>
        </pc:picChg>
        <pc:picChg chg="add mod">
          <ac:chgData name="SUKANYA KARRI" userId="34179f245ff3bd69" providerId="LiveId" clId="{919B6715-6293-4DA0-89F5-61FE4BB3AED4}" dt="2024-05-26T14:17:50.039" v="4428" actId="14100"/>
          <ac:picMkLst>
            <pc:docMk/>
            <pc:sldMk cId="1776459389" sldId="263"/>
            <ac:picMk id="14338" creationId="{90501893-744D-FEB7-5E4B-7DCC841CBF6B}"/>
          </ac:picMkLst>
        </pc:picChg>
      </pc:sldChg>
      <pc:sldChg chg="addSp delSp modSp add del mod">
        <pc:chgData name="SUKANYA KARRI" userId="34179f245ff3bd69" providerId="LiveId" clId="{919B6715-6293-4DA0-89F5-61FE4BB3AED4}" dt="2024-05-26T13:43:43.898" v="4035" actId="2696"/>
        <pc:sldMkLst>
          <pc:docMk/>
          <pc:sldMk cId="3121509703" sldId="264"/>
        </pc:sldMkLst>
        <pc:spChg chg="mod">
          <ac:chgData name="SUKANYA KARRI" userId="34179f245ff3bd69" providerId="LiveId" clId="{919B6715-6293-4DA0-89F5-61FE4BB3AED4}" dt="2024-05-26T13:36:45.833" v="4025" actId="20577"/>
          <ac:spMkLst>
            <pc:docMk/>
            <pc:sldMk cId="3121509703" sldId="264"/>
            <ac:spMk id="2" creationId="{F50C5BA4-2F97-41EE-784B-D702873BFCE5}"/>
          </ac:spMkLst>
        </pc:spChg>
        <pc:picChg chg="add del">
          <ac:chgData name="SUKANYA KARRI" userId="34179f245ff3bd69" providerId="LiveId" clId="{919B6715-6293-4DA0-89F5-61FE4BB3AED4}" dt="2024-05-26T13:16:49.228" v="3707" actId="21"/>
          <ac:picMkLst>
            <pc:docMk/>
            <pc:sldMk cId="3121509703" sldId="264"/>
            <ac:picMk id="5122" creationId="{BFDE1274-78C7-F566-7DA7-073BE8F9BD07}"/>
          </ac:picMkLst>
        </pc:picChg>
        <pc:picChg chg="add mod">
          <ac:chgData name="SUKANYA KARRI" userId="34179f245ff3bd69" providerId="LiveId" clId="{919B6715-6293-4DA0-89F5-61FE4BB3AED4}" dt="2024-05-26T13:36:50.061" v="4027" actId="1076"/>
          <ac:picMkLst>
            <pc:docMk/>
            <pc:sldMk cId="3121509703" sldId="264"/>
            <ac:picMk id="5124" creationId="{C450F7DC-BAF9-EECC-AAFE-D69580FE6E04}"/>
          </ac:picMkLst>
        </pc:picChg>
      </pc:sldChg>
      <pc:sldChg chg="addSp delSp modSp add mod modTransition">
        <pc:chgData name="SUKANYA KARRI" userId="34179f245ff3bd69" providerId="LiveId" clId="{919B6715-6293-4DA0-89F5-61FE4BB3AED4}" dt="2024-05-26T14:57:37.382" v="5509"/>
        <pc:sldMkLst>
          <pc:docMk/>
          <pc:sldMk cId="3181543017" sldId="264"/>
        </pc:sldMkLst>
        <pc:spChg chg="mod">
          <ac:chgData name="SUKANYA KARRI" userId="34179f245ff3bd69" providerId="LiveId" clId="{919B6715-6293-4DA0-89F5-61FE4BB3AED4}" dt="2024-05-26T13:45:56.860" v="4087" actId="20577"/>
          <ac:spMkLst>
            <pc:docMk/>
            <pc:sldMk cId="3181543017" sldId="264"/>
            <ac:spMk id="2" creationId="{F50C5BA4-2F97-41EE-784B-D702873BFCE5}"/>
          </ac:spMkLst>
        </pc:spChg>
        <pc:spChg chg="add mod">
          <ac:chgData name="SUKANYA KARRI" userId="34179f245ff3bd69" providerId="LiveId" clId="{919B6715-6293-4DA0-89F5-61FE4BB3AED4}" dt="2024-05-26T14:54:11.185" v="5482" actId="2711"/>
          <ac:spMkLst>
            <pc:docMk/>
            <pc:sldMk cId="3181543017" sldId="264"/>
            <ac:spMk id="5" creationId="{4B08D1B8-A26E-505F-ED1F-EECA3E671B8F}"/>
          </ac:spMkLst>
        </pc:spChg>
        <pc:spChg chg="add mod">
          <ac:chgData name="SUKANYA KARRI" userId="34179f245ff3bd69" providerId="LiveId" clId="{919B6715-6293-4DA0-89F5-61FE4BB3AED4}" dt="2024-05-26T14:53:57.142" v="5480" actId="255"/>
          <ac:spMkLst>
            <pc:docMk/>
            <pc:sldMk cId="3181543017" sldId="264"/>
            <ac:spMk id="7" creationId="{ECB5A821-DEDA-A14A-0035-B0BE7374EFC4}"/>
          </ac:spMkLst>
        </pc:spChg>
        <pc:spChg chg="add mod">
          <ac:chgData name="SUKANYA KARRI" userId="34179f245ff3bd69" providerId="LiveId" clId="{919B6715-6293-4DA0-89F5-61FE4BB3AED4}" dt="2024-05-26T13:48:00.793" v="4148" actId="1076"/>
          <ac:spMkLst>
            <pc:docMk/>
            <pc:sldMk cId="3181543017" sldId="264"/>
            <ac:spMk id="8" creationId="{95E0BC5E-5A22-0C5B-3850-80396191132A}"/>
          </ac:spMkLst>
        </pc:spChg>
        <pc:spChg chg="add mod">
          <ac:chgData name="SUKANYA KARRI" userId="34179f245ff3bd69" providerId="LiveId" clId="{919B6715-6293-4DA0-89F5-61FE4BB3AED4}" dt="2024-05-26T13:47:43.807" v="4143" actId="14100"/>
          <ac:spMkLst>
            <pc:docMk/>
            <pc:sldMk cId="3181543017" sldId="264"/>
            <ac:spMk id="9" creationId="{B449D372-A89A-7F02-7A5D-CC87B7A44F23}"/>
          </ac:spMkLst>
        </pc:spChg>
        <pc:picChg chg="add mod">
          <ac:chgData name="SUKANYA KARRI" userId="34179f245ff3bd69" providerId="LiveId" clId="{919B6715-6293-4DA0-89F5-61FE4BB3AED4}" dt="2024-05-26T13:47:54.041" v="4146" actId="1076"/>
          <ac:picMkLst>
            <pc:docMk/>
            <pc:sldMk cId="3181543017" sldId="264"/>
            <ac:picMk id="3" creationId="{EE35A492-2E4B-3CD7-8E28-35747C411EED}"/>
          </ac:picMkLst>
        </pc:picChg>
        <pc:picChg chg="add mod">
          <ac:chgData name="SUKANYA KARRI" userId="34179f245ff3bd69" providerId="LiveId" clId="{919B6715-6293-4DA0-89F5-61FE4BB3AED4}" dt="2024-05-26T13:47:45.665" v="4144" actId="1076"/>
          <ac:picMkLst>
            <pc:docMk/>
            <pc:sldMk cId="3181543017" sldId="264"/>
            <ac:picMk id="2052" creationId="{F340184A-0298-5195-32A0-B30A50C16212}"/>
          </ac:picMkLst>
        </pc:picChg>
        <pc:picChg chg="del">
          <ac:chgData name="SUKANYA KARRI" userId="34179f245ff3bd69" providerId="LiveId" clId="{919B6715-6293-4DA0-89F5-61FE4BB3AED4}" dt="2024-05-26T13:44:34.550" v="4042" actId="21"/>
          <ac:picMkLst>
            <pc:docMk/>
            <pc:sldMk cId="3181543017" sldId="264"/>
            <ac:picMk id="5124" creationId="{C450F7DC-BAF9-EECC-AAFE-D69580FE6E04}"/>
          </ac:picMkLst>
        </pc:picChg>
      </pc:sldChg>
      <pc:sldChg chg="addSp modSp add del mod">
        <pc:chgData name="SUKANYA KARRI" userId="34179f245ff3bd69" providerId="LiveId" clId="{919B6715-6293-4DA0-89F5-61FE4BB3AED4}" dt="2024-05-26T13:54:05.153" v="4216" actId="47"/>
        <pc:sldMkLst>
          <pc:docMk/>
          <pc:sldMk cId="3682326311" sldId="265"/>
        </pc:sldMkLst>
        <pc:spChg chg="mod">
          <ac:chgData name="SUKANYA KARRI" userId="34179f245ff3bd69" providerId="LiveId" clId="{919B6715-6293-4DA0-89F5-61FE4BB3AED4}" dt="2024-05-26T13:10:58.607" v="3613" actId="20577"/>
          <ac:spMkLst>
            <pc:docMk/>
            <pc:sldMk cId="3682326311" sldId="265"/>
            <ac:spMk id="2" creationId="{F50C5BA4-2F97-41EE-784B-D702873BFCE5}"/>
          </ac:spMkLst>
        </pc:spChg>
        <pc:spChg chg="add mod">
          <ac:chgData name="SUKANYA KARRI" userId="34179f245ff3bd69" providerId="LiveId" clId="{919B6715-6293-4DA0-89F5-61FE4BB3AED4}" dt="2024-05-26T13:53:54.891" v="4215" actId="1076"/>
          <ac:spMkLst>
            <pc:docMk/>
            <pc:sldMk cId="3682326311" sldId="265"/>
            <ac:spMk id="4" creationId="{5CA7CB61-6129-968A-4F9F-BF8984701B50}"/>
          </ac:spMkLst>
        </pc:spChg>
        <pc:picChg chg="add mod">
          <ac:chgData name="SUKANYA KARRI" userId="34179f245ff3bd69" providerId="LiveId" clId="{919B6715-6293-4DA0-89F5-61FE4BB3AED4}" dt="2024-05-26T13:42:21.069" v="4031" actId="1076"/>
          <ac:picMkLst>
            <pc:docMk/>
            <pc:sldMk cId="3682326311" sldId="265"/>
            <ac:picMk id="9218" creationId="{3403CAE6-CE35-911D-4DEC-CDFB5728E5A2}"/>
          </ac:picMkLst>
        </pc:picChg>
      </pc:sldChg>
      <pc:sldChg chg="addSp modSp add del mod">
        <pc:chgData name="SUKANYA KARRI" userId="34179f245ff3bd69" providerId="LiveId" clId="{919B6715-6293-4DA0-89F5-61FE4BB3AED4}" dt="2024-05-26T14:07:41.494" v="4355" actId="47"/>
        <pc:sldMkLst>
          <pc:docMk/>
          <pc:sldMk cId="1557601412" sldId="266"/>
        </pc:sldMkLst>
        <pc:spChg chg="mod">
          <ac:chgData name="SUKANYA KARRI" userId="34179f245ff3bd69" providerId="LiveId" clId="{919B6715-6293-4DA0-89F5-61FE4BB3AED4}" dt="2024-05-26T13:59:33.285" v="4333" actId="20577"/>
          <ac:spMkLst>
            <pc:docMk/>
            <pc:sldMk cId="1557601412" sldId="266"/>
            <ac:spMk id="2" creationId="{F50C5BA4-2F97-41EE-784B-D702873BFCE5}"/>
          </ac:spMkLst>
        </pc:spChg>
        <pc:spChg chg="add mod">
          <ac:chgData name="SUKANYA KARRI" userId="34179f245ff3bd69" providerId="LiveId" clId="{919B6715-6293-4DA0-89F5-61FE4BB3AED4}" dt="2024-05-26T14:00:01.688" v="4339" actId="1076"/>
          <ac:spMkLst>
            <pc:docMk/>
            <pc:sldMk cId="1557601412" sldId="266"/>
            <ac:spMk id="4" creationId="{45FA43F6-5A64-BE2D-0B65-138D4729303B}"/>
          </ac:spMkLst>
        </pc:spChg>
        <pc:picChg chg="add mod">
          <ac:chgData name="SUKANYA KARRI" userId="34179f245ff3bd69" providerId="LiveId" clId="{919B6715-6293-4DA0-89F5-61FE4BB3AED4}" dt="2024-05-26T14:00:04.643" v="4340" actId="1076"/>
          <ac:picMkLst>
            <pc:docMk/>
            <pc:sldMk cId="1557601412" sldId="266"/>
            <ac:picMk id="13314" creationId="{C528B300-E30C-442B-78C6-1C7A9A41F55E}"/>
          </ac:picMkLst>
        </pc:picChg>
      </pc:sldChg>
      <pc:sldChg chg="addSp delSp modSp add mod ord modTransition">
        <pc:chgData name="SUKANYA KARRI" userId="34179f245ff3bd69" providerId="LiveId" clId="{919B6715-6293-4DA0-89F5-61FE4BB3AED4}" dt="2024-05-26T14:57:37.382" v="5509"/>
        <pc:sldMkLst>
          <pc:docMk/>
          <pc:sldMk cId="1786521347" sldId="267"/>
        </pc:sldMkLst>
        <pc:spChg chg="mod">
          <ac:chgData name="SUKANYA KARRI" userId="34179f245ff3bd69" providerId="LiveId" clId="{919B6715-6293-4DA0-89F5-61FE4BB3AED4}" dt="2024-05-26T14:31:07.125" v="4685" actId="20577"/>
          <ac:spMkLst>
            <pc:docMk/>
            <pc:sldMk cId="1786521347" sldId="267"/>
            <ac:spMk id="2" creationId="{F50C5BA4-2F97-41EE-784B-D702873BFCE5}"/>
          </ac:spMkLst>
        </pc:spChg>
        <pc:spChg chg="add mod">
          <ac:chgData name="SUKANYA KARRI" userId="34179f245ff3bd69" providerId="LiveId" clId="{919B6715-6293-4DA0-89F5-61FE4BB3AED4}" dt="2024-05-26T14:22:36.537" v="4477" actId="1076"/>
          <ac:spMkLst>
            <pc:docMk/>
            <pc:sldMk cId="1786521347" sldId="267"/>
            <ac:spMk id="5" creationId="{E745DF13-8087-E9FB-289C-C66AC93AD67A}"/>
          </ac:spMkLst>
        </pc:spChg>
        <pc:spChg chg="add mod">
          <ac:chgData name="SUKANYA KARRI" userId="34179f245ff3bd69" providerId="LiveId" clId="{919B6715-6293-4DA0-89F5-61FE4BB3AED4}" dt="2024-05-26T14:51:39.357" v="5441" actId="20577"/>
          <ac:spMkLst>
            <pc:docMk/>
            <pc:sldMk cId="1786521347" sldId="267"/>
            <ac:spMk id="7" creationId="{EF6DF3FE-7F9D-3F36-457A-F81E0D0F8ED6}"/>
          </ac:spMkLst>
        </pc:spChg>
        <pc:spChg chg="add mod">
          <ac:chgData name="SUKANYA KARRI" userId="34179f245ff3bd69" providerId="LiveId" clId="{919B6715-6293-4DA0-89F5-61FE4BB3AED4}" dt="2024-05-26T14:24:04.595" v="4490" actId="1076"/>
          <ac:spMkLst>
            <pc:docMk/>
            <pc:sldMk cId="1786521347" sldId="267"/>
            <ac:spMk id="9" creationId="{291C7687-BEA4-7391-463A-90D51AACE825}"/>
          </ac:spMkLst>
        </pc:spChg>
        <pc:picChg chg="add mod">
          <ac:chgData name="SUKANYA KARRI" userId="34179f245ff3bd69" providerId="LiveId" clId="{919B6715-6293-4DA0-89F5-61FE4BB3AED4}" dt="2024-05-26T14:22:29.169" v="4476" actId="14100"/>
          <ac:picMkLst>
            <pc:docMk/>
            <pc:sldMk cId="1786521347" sldId="267"/>
            <ac:picMk id="3" creationId="{6E74008D-3A06-C857-75A3-90D243993ECD}"/>
          </ac:picMkLst>
        </pc:picChg>
        <pc:picChg chg="add del mod">
          <ac:chgData name="SUKANYA KARRI" userId="34179f245ff3bd69" providerId="LiveId" clId="{919B6715-6293-4DA0-89F5-61FE4BB3AED4}" dt="2024-05-26T14:12:35.538" v="4374" actId="21"/>
          <ac:picMkLst>
            <pc:docMk/>
            <pc:sldMk cId="1786521347" sldId="267"/>
            <ac:picMk id="14338" creationId="{90501893-744D-FEB7-5E4B-7DCC841CBF6B}"/>
          </ac:picMkLst>
        </pc:picChg>
        <pc:picChg chg="add del">
          <ac:chgData name="SUKANYA KARRI" userId="34179f245ff3bd69" providerId="LiveId" clId="{919B6715-6293-4DA0-89F5-61FE4BB3AED4}" dt="2024-05-26T14:11:48.455" v="4359" actId="21"/>
          <ac:picMkLst>
            <pc:docMk/>
            <pc:sldMk cId="1786521347" sldId="267"/>
            <ac:picMk id="14340" creationId="{6E74008D-3A06-C857-75A3-90D243993ECD}"/>
          </ac:picMkLst>
        </pc:picChg>
        <pc:picChg chg="add mod">
          <ac:chgData name="SUKANYA KARRI" userId="34179f245ff3bd69" providerId="LiveId" clId="{919B6715-6293-4DA0-89F5-61FE4BB3AED4}" dt="2024-05-26T14:23:49.307" v="4487" actId="14100"/>
          <ac:picMkLst>
            <pc:docMk/>
            <pc:sldMk cId="1786521347" sldId="267"/>
            <ac:picMk id="14342" creationId="{7EE1D003-6BCF-9B1C-640F-873923823A31}"/>
          </ac:picMkLst>
        </pc:picChg>
        <pc:picChg chg="add mod">
          <ac:chgData name="SUKANYA KARRI" userId="34179f245ff3bd69" providerId="LiveId" clId="{919B6715-6293-4DA0-89F5-61FE4BB3AED4}" dt="2024-05-26T14:23:58.659" v="4489" actId="1076"/>
          <ac:picMkLst>
            <pc:docMk/>
            <pc:sldMk cId="1786521347" sldId="267"/>
            <ac:picMk id="14344" creationId="{6BFF097A-DFE8-1289-A41B-AD0EBE9C7CEE}"/>
          </ac:picMkLst>
        </pc:picChg>
      </pc:sldChg>
      <pc:sldChg chg="addSp delSp modSp add mod ord modTransition">
        <pc:chgData name="SUKANYA KARRI" userId="34179f245ff3bd69" providerId="LiveId" clId="{919B6715-6293-4DA0-89F5-61FE4BB3AED4}" dt="2024-05-26T14:57:37.382" v="5509"/>
        <pc:sldMkLst>
          <pc:docMk/>
          <pc:sldMk cId="3843847822" sldId="268"/>
        </pc:sldMkLst>
        <pc:spChg chg="mod">
          <ac:chgData name="SUKANYA KARRI" userId="34179f245ff3bd69" providerId="LiveId" clId="{919B6715-6293-4DA0-89F5-61FE4BB3AED4}" dt="2024-05-26T14:29:43.955" v="4660" actId="255"/>
          <ac:spMkLst>
            <pc:docMk/>
            <pc:sldMk cId="3843847822" sldId="268"/>
            <ac:spMk id="2" creationId="{F50C5BA4-2F97-41EE-784B-D702873BFCE5}"/>
          </ac:spMkLst>
        </pc:spChg>
        <pc:spChg chg="add mod">
          <ac:chgData name="SUKANYA KARRI" userId="34179f245ff3bd69" providerId="LiveId" clId="{919B6715-6293-4DA0-89F5-61FE4BB3AED4}" dt="2024-05-26T14:50:12.108" v="5424" actId="120"/>
          <ac:spMkLst>
            <pc:docMk/>
            <pc:sldMk cId="3843847822" sldId="268"/>
            <ac:spMk id="4" creationId="{B12C62E7-D775-138B-07F2-5E3F7150EF17}"/>
          </ac:spMkLst>
        </pc:spChg>
        <pc:spChg chg="del">
          <ac:chgData name="SUKANYA KARRI" userId="34179f245ff3bd69" providerId="LiveId" clId="{919B6715-6293-4DA0-89F5-61FE4BB3AED4}" dt="2024-05-26T13:17:35.142" v="3740" actId="478"/>
          <ac:spMkLst>
            <pc:docMk/>
            <pc:sldMk cId="3843847822" sldId="268"/>
            <ac:spMk id="5" creationId="{CFA7876F-01C4-1333-477D-856B87B3BD66}"/>
          </ac:spMkLst>
        </pc:spChg>
        <pc:spChg chg="del">
          <ac:chgData name="SUKANYA KARRI" userId="34179f245ff3bd69" providerId="LiveId" clId="{919B6715-6293-4DA0-89F5-61FE4BB3AED4}" dt="2024-05-26T13:17:31.841" v="3739" actId="478"/>
          <ac:spMkLst>
            <pc:docMk/>
            <pc:sldMk cId="3843847822" sldId="268"/>
            <ac:spMk id="7" creationId="{ECB5A821-DEDA-A14A-0035-B0BE7374EFC4}"/>
          </ac:spMkLst>
        </pc:spChg>
        <pc:spChg chg="add mod">
          <ac:chgData name="SUKANYA KARRI" userId="34179f245ff3bd69" providerId="LiveId" clId="{919B6715-6293-4DA0-89F5-61FE4BB3AED4}" dt="2024-05-26T14:50:39.554" v="5427" actId="1076"/>
          <ac:spMkLst>
            <pc:docMk/>
            <pc:sldMk cId="3843847822" sldId="268"/>
            <ac:spMk id="8" creationId="{B863FBC4-D6DF-AB82-7D17-7F2E3715A220}"/>
          </ac:spMkLst>
        </pc:spChg>
        <pc:picChg chg="del">
          <ac:chgData name="SUKANYA KARRI" userId="34179f245ff3bd69" providerId="LiveId" clId="{919B6715-6293-4DA0-89F5-61FE4BB3AED4}" dt="2024-05-26T13:17:25.383" v="3737" actId="478"/>
          <ac:picMkLst>
            <pc:docMk/>
            <pc:sldMk cId="3843847822" sldId="268"/>
            <ac:picMk id="2050" creationId="{B49F0A2C-3399-A858-88CF-59B83359DABC}"/>
          </ac:picMkLst>
        </pc:picChg>
        <pc:picChg chg="del">
          <ac:chgData name="SUKANYA KARRI" userId="34179f245ff3bd69" providerId="LiveId" clId="{919B6715-6293-4DA0-89F5-61FE4BB3AED4}" dt="2024-05-26T13:17:27.990" v="3738" actId="478"/>
          <ac:picMkLst>
            <pc:docMk/>
            <pc:sldMk cId="3843847822" sldId="268"/>
            <ac:picMk id="2052" creationId="{F340184A-0298-5195-32A0-B30A50C16212}"/>
          </ac:picMkLst>
        </pc:picChg>
        <pc:picChg chg="add mod">
          <ac:chgData name="SUKANYA KARRI" userId="34179f245ff3bd69" providerId="LiveId" clId="{919B6715-6293-4DA0-89F5-61FE4BB3AED4}" dt="2024-05-26T13:19:54.470" v="3818" actId="1076"/>
          <ac:picMkLst>
            <pc:docMk/>
            <pc:sldMk cId="3843847822" sldId="268"/>
            <ac:picMk id="5122" creationId="{BFDE1274-78C7-F566-7DA7-073BE8F9BD07}"/>
          </ac:picMkLst>
        </pc:picChg>
        <pc:picChg chg="add mod">
          <ac:chgData name="SUKANYA KARRI" userId="34179f245ff3bd69" providerId="LiveId" clId="{919B6715-6293-4DA0-89F5-61FE4BB3AED4}" dt="2024-05-26T14:28:40.712" v="4621" actId="1076"/>
          <ac:picMkLst>
            <pc:docMk/>
            <pc:sldMk cId="3843847822" sldId="268"/>
            <ac:picMk id="6146" creationId="{56878CE2-B720-7235-8571-45A40EB5442B}"/>
          </ac:picMkLst>
        </pc:picChg>
        <pc:picChg chg="add mod">
          <ac:chgData name="SUKANYA KARRI" userId="34179f245ff3bd69" providerId="LiveId" clId="{919B6715-6293-4DA0-89F5-61FE4BB3AED4}" dt="2024-05-26T13:22:24.858" v="3840" actId="1076"/>
          <ac:picMkLst>
            <pc:docMk/>
            <pc:sldMk cId="3843847822" sldId="268"/>
            <ac:picMk id="6148" creationId="{F2FF2F7D-7CB8-D56A-6057-ADA265A1F066}"/>
          </ac:picMkLst>
        </pc:picChg>
      </pc:sldChg>
      <pc:sldChg chg="modSp add del mod">
        <pc:chgData name="SUKANYA KARRI" userId="34179f245ff3bd69" providerId="LiveId" clId="{919B6715-6293-4DA0-89F5-61FE4BB3AED4}" dt="2024-05-26T13:23:21.126" v="3845" actId="47"/>
        <pc:sldMkLst>
          <pc:docMk/>
          <pc:sldMk cId="1576844997" sldId="269"/>
        </pc:sldMkLst>
        <pc:spChg chg="mod">
          <ac:chgData name="SUKANYA KARRI" userId="34179f245ff3bd69" providerId="LiveId" clId="{919B6715-6293-4DA0-89F5-61FE4BB3AED4}" dt="2024-05-26T13:22:47.102" v="3843" actId="20577"/>
          <ac:spMkLst>
            <pc:docMk/>
            <pc:sldMk cId="1576844997" sldId="269"/>
            <ac:spMk id="2" creationId="{F50C5BA4-2F97-41EE-784B-D702873BFCE5}"/>
          </ac:spMkLst>
        </pc:spChg>
      </pc:sldChg>
      <pc:sldChg chg="addSp delSp modSp new mod modTransition">
        <pc:chgData name="SUKANYA KARRI" userId="34179f245ff3bd69" providerId="LiveId" clId="{919B6715-6293-4DA0-89F5-61FE4BB3AED4}" dt="2024-05-26T14:57:37.382" v="5509"/>
        <pc:sldMkLst>
          <pc:docMk/>
          <pc:sldMk cId="586091670" sldId="270"/>
        </pc:sldMkLst>
        <pc:spChg chg="add mod">
          <ac:chgData name="SUKANYA KARRI" userId="34179f245ff3bd69" providerId="LiveId" clId="{919B6715-6293-4DA0-89F5-61FE4BB3AED4}" dt="2024-05-26T14:51:06.584" v="5429" actId="2711"/>
          <ac:spMkLst>
            <pc:docMk/>
            <pc:sldMk cId="586091670" sldId="270"/>
            <ac:spMk id="3" creationId="{FC3594AC-5249-C27E-6772-146E394492A6}"/>
          </ac:spMkLst>
        </pc:spChg>
        <pc:spChg chg="add mod">
          <ac:chgData name="SUKANYA KARRI" userId="34179f245ff3bd69" providerId="LiveId" clId="{919B6715-6293-4DA0-89F5-61FE4BB3AED4}" dt="2024-05-26T14:50:56.543" v="5428" actId="2711"/>
          <ac:spMkLst>
            <pc:docMk/>
            <pc:sldMk cId="586091670" sldId="270"/>
            <ac:spMk id="5" creationId="{D326CE1A-EEAF-2C98-99BF-B74D147FBA09}"/>
          </ac:spMkLst>
        </pc:spChg>
        <pc:spChg chg="add mod">
          <ac:chgData name="SUKANYA KARRI" userId="34179f245ff3bd69" providerId="LiveId" clId="{919B6715-6293-4DA0-89F5-61FE4BB3AED4}" dt="2024-05-26T14:28:19.035" v="4619" actId="20577"/>
          <ac:spMkLst>
            <pc:docMk/>
            <pc:sldMk cId="586091670" sldId="270"/>
            <ac:spMk id="6" creationId="{7A2E890C-241D-4BCC-DC75-C6AA9895113A}"/>
          </ac:spMkLst>
        </pc:spChg>
        <pc:spChg chg="add mod">
          <ac:chgData name="SUKANYA KARRI" userId="34179f245ff3bd69" providerId="LiveId" clId="{919B6715-6293-4DA0-89F5-61FE4BB3AED4}" dt="2024-05-26T14:51:16.841" v="5430" actId="2711"/>
          <ac:spMkLst>
            <pc:docMk/>
            <pc:sldMk cId="586091670" sldId="270"/>
            <ac:spMk id="8" creationId="{EC1E1037-46ED-1930-3828-A273D617E471}"/>
          </ac:spMkLst>
        </pc:spChg>
        <pc:picChg chg="add del mod">
          <ac:chgData name="SUKANYA KARRI" userId="34179f245ff3bd69" providerId="LiveId" clId="{919B6715-6293-4DA0-89F5-61FE4BB3AED4}" dt="2024-05-26T14:27:16.673" v="4572" actId="478"/>
          <ac:picMkLst>
            <pc:docMk/>
            <pc:sldMk cId="586091670" sldId="270"/>
            <ac:picMk id="7170" creationId="{E8965483-5ECD-C6EB-371B-065299C6569A}"/>
          </ac:picMkLst>
        </pc:picChg>
        <pc:picChg chg="add mod">
          <ac:chgData name="SUKANYA KARRI" userId="34179f245ff3bd69" providerId="LiveId" clId="{919B6715-6293-4DA0-89F5-61FE4BB3AED4}" dt="2024-05-26T14:28:01.745" v="4606" actId="1076"/>
          <ac:picMkLst>
            <pc:docMk/>
            <pc:sldMk cId="586091670" sldId="270"/>
            <ac:picMk id="7172" creationId="{835348E0-F35C-1BB0-4F5E-DB1E546BCE20}"/>
          </ac:picMkLst>
        </pc:picChg>
        <pc:picChg chg="add mod">
          <ac:chgData name="SUKANYA KARRI" userId="34179f245ff3bd69" providerId="LiveId" clId="{919B6715-6293-4DA0-89F5-61FE4BB3AED4}" dt="2024-05-26T14:28:28.157" v="4620" actId="14100"/>
          <ac:picMkLst>
            <pc:docMk/>
            <pc:sldMk cId="586091670" sldId="270"/>
            <ac:picMk id="7174" creationId="{D9DCC626-4798-F215-C523-656DBC9A012C}"/>
          </ac:picMkLst>
        </pc:picChg>
        <pc:picChg chg="add mod">
          <ac:chgData name="SUKANYA KARRI" userId="34179f245ff3bd69" providerId="LiveId" clId="{919B6715-6293-4DA0-89F5-61FE4BB3AED4}" dt="2024-05-26T13:32:08.258" v="3929" actId="1076"/>
          <ac:picMkLst>
            <pc:docMk/>
            <pc:sldMk cId="586091670" sldId="270"/>
            <ac:picMk id="8194" creationId="{6FFFA6FD-A498-57E3-649A-CCFD36142C99}"/>
          </ac:picMkLst>
        </pc:picChg>
      </pc:sldChg>
      <pc:sldChg chg="addSp delSp modSp new mod modTransition">
        <pc:chgData name="SUKANYA KARRI" userId="34179f245ff3bd69" providerId="LiveId" clId="{919B6715-6293-4DA0-89F5-61FE4BB3AED4}" dt="2024-05-26T14:57:37.382" v="5509"/>
        <pc:sldMkLst>
          <pc:docMk/>
          <pc:sldMk cId="1753123357" sldId="271"/>
        </pc:sldMkLst>
        <pc:spChg chg="add mod">
          <ac:chgData name="SUKANYA KARRI" userId="34179f245ff3bd69" providerId="LiveId" clId="{919B6715-6293-4DA0-89F5-61FE4BB3AED4}" dt="2024-05-26T14:52:01.221" v="5442" actId="2711"/>
          <ac:spMkLst>
            <pc:docMk/>
            <pc:sldMk cId="1753123357" sldId="271"/>
            <ac:spMk id="3" creationId="{D2F6546F-B53E-358E-A011-72CDB9249E94}"/>
          </ac:spMkLst>
        </pc:spChg>
        <pc:spChg chg="add mod">
          <ac:chgData name="SUKANYA KARRI" userId="34179f245ff3bd69" providerId="LiveId" clId="{919B6715-6293-4DA0-89F5-61FE4BB3AED4}" dt="2024-05-26T13:34:14.604" v="3971" actId="20577"/>
          <ac:spMkLst>
            <pc:docMk/>
            <pc:sldMk cId="1753123357" sldId="271"/>
            <ac:spMk id="4" creationId="{34DBAD5C-7332-5750-6EA3-784775E6F087}"/>
          </ac:spMkLst>
        </pc:spChg>
        <pc:spChg chg="add mod">
          <ac:chgData name="SUKANYA KARRI" userId="34179f245ff3bd69" providerId="LiveId" clId="{919B6715-6293-4DA0-89F5-61FE4BB3AED4}" dt="2024-05-26T14:52:14.913" v="5451" actId="20577"/>
          <ac:spMkLst>
            <pc:docMk/>
            <pc:sldMk cId="1753123357" sldId="271"/>
            <ac:spMk id="6" creationId="{7407726A-E532-D1E4-947B-8DCDD8539B43}"/>
          </ac:spMkLst>
        </pc:spChg>
        <pc:picChg chg="add del mod">
          <ac:chgData name="SUKANYA KARRI" userId="34179f245ff3bd69" providerId="LiveId" clId="{919B6715-6293-4DA0-89F5-61FE4BB3AED4}" dt="2024-05-26T13:28:47.742" v="3896" actId="21"/>
          <ac:picMkLst>
            <pc:docMk/>
            <pc:sldMk cId="1753123357" sldId="271"/>
            <ac:picMk id="8194" creationId="{6FFFA6FD-A498-57E3-649A-CCFD36142C99}"/>
          </ac:picMkLst>
        </pc:picChg>
        <pc:picChg chg="add del mod">
          <ac:chgData name="SUKANYA KARRI" userId="34179f245ff3bd69" providerId="LiveId" clId="{919B6715-6293-4DA0-89F5-61FE4BB3AED4}" dt="2024-05-26T13:28:42.273" v="3894" actId="478"/>
          <ac:picMkLst>
            <pc:docMk/>
            <pc:sldMk cId="1753123357" sldId="271"/>
            <ac:picMk id="8196" creationId="{6C4CBCB5-1EA2-0802-9B33-BCB2B932F4F5}"/>
          </ac:picMkLst>
        </pc:picChg>
        <pc:picChg chg="add mod">
          <ac:chgData name="SUKANYA KARRI" userId="34179f245ff3bd69" providerId="LiveId" clId="{919B6715-6293-4DA0-89F5-61FE4BB3AED4}" dt="2024-05-26T13:34:30.085" v="3974" actId="1076"/>
          <ac:picMkLst>
            <pc:docMk/>
            <pc:sldMk cId="1753123357" sldId="271"/>
            <ac:picMk id="8198" creationId="{47C45335-AF18-19D3-BB6B-089F05DC4758}"/>
          </ac:picMkLst>
        </pc:picChg>
        <pc:picChg chg="add mod">
          <ac:chgData name="SUKANYA KARRI" userId="34179f245ff3bd69" providerId="LiveId" clId="{919B6715-6293-4DA0-89F5-61FE4BB3AED4}" dt="2024-05-26T13:35:04.162" v="3985" actId="1076"/>
          <ac:picMkLst>
            <pc:docMk/>
            <pc:sldMk cId="1753123357" sldId="271"/>
            <ac:picMk id="8200" creationId="{3985CE35-D4A5-CCB3-1453-3FD1DDF4E608}"/>
          </ac:picMkLst>
        </pc:picChg>
      </pc:sldChg>
      <pc:sldChg chg="new del">
        <pc:chgData name="SUKANYA KARRI" userId="34179f245ff3bd69" providerId="LiveId" clId="{919B6715-6293-4DA0-89F5-61FE4BB3AED4}" dt="2024-05-26T13:44:05.218" v="4039" actId="47"/>
        <pc:sldMkLst>
          <pc:docMk/>
          <pc:sldMk cId="2270125117" sldId="272"/>
        </pc:sldMkLst>
      </pc:sldChg>
      <pc:sldChg chg="delSp add del">
        <pc:chgData name="SUKANYA KARRI" userId="34179f245ff3bd69" providerId="LiveId" clId="{919B6715-6293-4DA0-89F5-61FE4BB3AED4}" dt="2024-05-26T13:43:48.842" v="4036" actId="47"/>
        <pc:sldMkLst>
          <pc:docMk/>
          <pc:sldMk cId="2672047036" sldId="272"/>
        </pc:sldMkLst>
        <pc:picChg chg="del">
          <ac:chgData name="SUKANYA KARRI" userId="34179f245ff3bd69" providerId="LiveId" clId="{919B6715-6293-4DA0-89F5-61FE4BB3AED4}" dt="2024-05-26T13:43:37.422" v="4034" actId="478"/>
          <ac:picMkLst>
            <pc:docMk/>
            <pc:sldMk cId="2672047036" sldId="272"/>
            <ac:picMk id="2050" creationId="{B49F0A2C-3399-A858-88CF-59B83359DABC}"/>
          </ac:picMkLst>
        </pc:picChg>
      </pc:sldChg>
      <pc:sldChg chg="addSp delSp modSp add mod modTransition">
        <pc:chgData name="SUKANYA KARRI" userId="34179f245ff3bd69" providerId="LiveId" clId="{919B6715-6293-4DA0-89F5-61FE4BB3AED4}" dt="2024-05-26T14:57:37.382" v="5509"/>
        <pc:sldMkLst>
          <pc:docMk/>
          <pc:sldMk cId="2975349262" sldId="272"/>
        </pc:sldMkLst>
        <pc:spChg chg="add mod">
          <ac:chgData name="SUKANYA KARRI" userId="34179f245ff3bd69" providerId="LiveId" clId="{919B6715-6293-4DA0-89F5-61FE4BB3AED4}" dt="2024-05-26T14:53:24.669" v="5476" actId="2711"/>
          <ac:spMkLst>
            <pc:docMk/>
            <pc:sldMk cId="2975349262" sldId="272"/>
            <ac:spMk id="4" creationId="{4E2941C4-B66E-3880-6A5F-5AD3848E50DF}"/>
          </ac:spMkLst>
        </pc:spChg>
        <pc:spChg chg="del">
          <ac:chgData name="SUKANYA KARRI" userId="34179f245ff3bd69" providerId="LiveId" clId="{919B6715-6293-4DA0-89F5-61FE4BB3AED4}" dt="2024-05-26T13:54:57.627" v="4232" actId="478"/>
          <ac:spMkLst>
            <pc:docMk/>
            <pc:sldMk cId="2975349262" sldId="272"/>
            <ac:spMk id="5" creationId="{CFA7876F-01C4-1333-477D-856B87B3BD66}"/>
          </ac:spMkLst>
        </pc:spChg>
        <pc:spChg chg="mod">
          <ac:chgData name="SUKANYA KARRI" userId="34179f245ff3bd69" providerId="LiveId" clId="{919B6715-6293-4DA0-89F5-61FE4BB3AED4}" dt="2024-05-26T13:54:50.340" v="4230" actId="20577"/>
          <ac:spMkLst>
            <pc:docMk/>
            <pc:sldMk cId="2975349262" sldId="272"/>
            <ac:spMk id="8" creationId="{C8FC6358-BA45-D61B-207A-46A3C8629718}"/>
          </ac:spMkLst>
        </pc:spChg>
        <pc:spChg chg="del">
          <ac:chgData name="SUKANYA KARRI" userId="34179f245ff3bd69" providerId="LiveId" clId="{919B6715-6293-4DA0-89F5-61FE4BB3AED4}" dt="2024-05-26T13:55:03.533" v="4234" actId="478"/>
          <ac:spMkLst>
            <pc:docMk/>
            <pc:sldMk cId="2975349262" sldId="272"/>
            <ac:spMk id="9" creationId="{F208954F-F5C9-B82E-E3EF-439D763B6C23}"/>
          </ac:spMkLst>
        </pc:spChg>
        <pc:spChg chg="del">
          <ac:chgData name="SUKANYA KARRI" userId="34179f245ff3bd69" providerId="LiveId" clId="{919B6715-6293-4DA0-89F5-61FE4BB3AED4}" dt="2024-05-26T13:55:06.540" v="4235" actId="478"/>
          <ac:spMkLst>
            <pc:docMk/>
            <pc:sldMk cId="2975349262" sldId="272"/>
            <ac:spMk id="11" creationId="{63A1D3B0-623D-DC3D-BBEE-944651BA87A1}"/>
          </ac:spMkLst>
        </pc:spChg>
        <pc:picChg chg="del">
          <ac:chgData name="SUKANYA KARRI" userId="34179f245ff3bd69" providerId="LiveId" clId="{919B6715-6293-4DA0-89F5-61FE4BB3AED4}" dt="2024-05-26T13:54:54.171" v="4231" actId="478"/>
          <ac:picMkLst>
            <pc:docMk/>
            <pc:sldMk cId="2975349262" sldId="272"/>
            <ac:picMk id="2050" creationId="{B49F0A2C-3399-A858-88CF-59B83359DABC}"/>
          </ac:picMkLst>
        </pc:picChg>
        <pc:picChg chg="del">
          <ac:chgData name="SUKANYA KARRI" userId="34179f245ff3bd69" providerId="LiveId" clId="{919B6715-6293-4DA0-89F5-61FE4BB3AED4}" dt="2024-05-26T13:55:00.242" v="4233" actId="478"/>
          <ac:picMkLst>
            <pc:docMk/>
            <pc:sldMk cId="2975349262" sldId="272"/>
            <ac:picMk id="2054" creationId="{E3A85918-B7FE-ADD9-FABD-A5BAC0FF98BE}"/>
          </ac:picMkLst>
        </pc:picChg>
        <pc:picChg chg="add mod">
          <ac:chgData name="SUKANYA KARRI" userId="34179f245ff3bd69" providerId="LiveId" clId="{919B6715-6293-4DA0-89F5-61FE4BB3AED4}" dt="2024-05-26T13:55:13.160" v="4237" actId="1076"/>
          <ac:picMkLst>
            <pc:docMk/>
            <pc:sldMk cId="2975349262" sldId="272"/>
            <ac:picMk id="11266" creationId="{1825811F-43EF-6180-C527-F3E1248CD8B6}"/>
          </ac:picMkLst>
        </pc:picChg>
      </pc:sldChg>
      <pc:sldChg chg="addSp delSp modSp add mod modTransition">
        <pc:chgData name="SUKANYA KARRI" userId="34179f245ff3bd69" providerId="LiveId" clId="{919B6715-6293-4DA0-89F5-61FE4BB3AED4}" dt="2024-05-26T14:57:37.382" v="5509"/>
        <pc:sldMkLst>
          <pc:docMk/>
          <pc:sldMk cId="2791924956" sldId="273"/>
        </pc:sldMkLst>
        <pc:spChg chg="mod">
          <ac:chgData name="SUKANYA KARRI" userId="34179f245ff3bd69" providerId="LiveId" clId="{919B6715-6293-4DA0-89F5-61FE4BB3AED4}" dt="2024-05-26T13:56:42.929" v="4255" actId="20577"/>
          <ac:spMkLst>
            <pc:docMk/>
            <pc:sldMk cId="2791924956" sldId="273"/>
            <ac:spMk id="2" creationId="{F50C5BA4-2F97-41EE-784B-D702873BFCE5}"/>
          </ac:spMkLst>
        </pc:spChg>
        <pc:spChg chg="add mod">
          <ac:chgData name="SUKANYA KARRI" userId="34179f245ff3bd69" providerId="LiveId" clId="{919B6715-6293-4DA0-89F5-61FE4BB3AED4}" dt="2024-05-26T13:57:16.843" v="4276" actId="1076"/>
          <ac:spMkLst>
            <pc:docMk/>
            <pc:sldMk cId="2791924956" sldId="273"/>
            <ac:spMk id="3" creationId="{A804D9AD-A3F0-D8E8-6F32-74B7161267D7}"/>
          </ac:spMkLst>
        </pc:spChg>
        <pc:spChg chg="del">
          <ac:chgData name="SUKANYA KARRI" userId="34179f245ff3bd69" providerId="LiveId" clId="{919B6715-6293-4DA0-89F5-61FE4BB3AED4}" dt="2024-05-26T13:56:52.397" v="4261" actId="478"/>
          <ac:spMkLst>
            <pc:docMk/>
            <pc:sldMk cId="2791924956" sldId="273"/>
            <ac:spMk id="4" creationId="{4E2941C4-B66E-3880-6A5F-5AD3848E50DF}"/>
          </ac:spMkLst>
        </pc:spChg>
        <pc:spChg chg="add mod">
          <ac:chgData name="SUKANYA KARRI" userId="34179f245ff3bd69" providerId="LiveId" clId="{919B6715-6293-4DA0-89F5-61FE4BB3AED4}" dt="2024-05-26T14:53:37.217" v="5478" actId="2711"/>
          <ac:spMkLst>
            <pc:docMk/>
            <pc:sldMk cId="2791924956" sldId="273"/>
            <ac:spMk id="6" creationId="{59D543F5-BC64-0B3A-2F6C-E015844DED48}"/>
          </ac:spMkLst>
        </pc:spChg>
        <pc:spChg chg="mod">
          <ac:chgData name="SUKANYA KARRI" userId="34179f245ff3bd69" providerId="LiveId" clId="{919B6715-6293-4DA0-89F5-61FE4BB3AED4}" dt="2024-05-26T13:57:22.017" v="4277" actId="1076"/>
          <ac:spMkLst>
            <pc:docMk/>
            <pc:sldMk cId="2791924956" sldId="273"/>
            <ac:spMk id="8" creationId="{C8FC6358-BA45-D61B-207A-46A3C8629718}"/>
          </ac:spMkLst>
        </pc:spChg>
        <pc:picChg chg="del">
          <ac:chgData name="SUKANYA KARRI" userId="34179f245ff3bd69" providerId="LiveId" clId="{919B6715-6293-4DA0-89F5-61FE4BB3AED4}" dt="2024-05-26T13:56:49.295" v="4260" actId="478"/>
          <ac:picMkLst>
            <pc:docMk/>
            <pc:sldMk cId="2791924956" sldId="273"/>
            <ac:picMk id="11266" creationId="{1825811F-43EF-6180-C527-F3E1248CD8B6}"/>
          </ac:picMkLst>
        </pc:picChg>
        <pc:picChg chg="add del mod">
          <ac:chgData name="SUKANYA KARRI" userId="34179f245ff3bd69" providerId="LiveId" clId="{919B6715-6293-4DA0-89F5-61FE4BB3AED4}" dt="2024-05-26T14:05:57.713" v="4341" actId="478"/>
          <ac:picMkLst>
            <pc:docMk/>
            <pc:sldMk cId="2791924956" sldId="273"/>
            <ac:picMk id="12290" creationId="{768200BB-C82B-9435-30CD-4D26CBC6AEAD}"/>
          </ac:picMkLst>
        </pc:picChg>
        <pc:picChg chg="add mod">
          <ac:chgData name="SUKANYA KARRI" userId="34179f245ff3bd69" providerId="LiveId" clId="{919B6715-6293-4DA0-89F5-61FE4BB3AED4}" dt="2024-05-26T14:07:33.333" v="4354" actId="14100"/>
          <ac:picMkLst>
            <pc:docMk/>
            <pc:sldMk cId="2791924956" sldId="273"/>
            <ac:picMk id="12292" creationId="{E35DC8F0-A553-D5A9-1C91-C94D2F55D1C4}"/>
          </ac:picMkLst>
        </pc:picChg>
        <pc:picChg chg="add mod">
          <ac:chgData name="SUKANYA KARRI" userId="34179f245ff3bd69" providerId="LiveId" clId="{919B6715-6293-4DA0-89F5-61FE4BB3AED4}" dt="2024-05-26T14:07:22.514" v="4350" actId="1076"/>
          <ac:picMkLst>
            <pc:docMk/>
            <pc:sldMk cId="2791924956" sldId="273"/>
            <ac:picMk id="12294" creationId="{60F3A09D-6F7A-1A4B-7B89-EE9832E49D5F}"/>
          </ac:picMkLst>
        </pc:picChg>
      </pc:sldChg>
      <pc:sldChg chg="addSp delSp modSp new mod modTransition">
        <pc:chgData name="SUKANYA KARRI" userId="34179f245ff3bd69" providerId="LiveId" clId="{919B6715-6293-4DA0-89F5-61FE4BB3AED4}" dt="2024-05-26T14:57:37.382" v="5509"/>
        <pc:sldMkLst>
          <pc:docMk/>
          <pc:sldMk cId="2182842241" sldId="274"/>
        </pc:sldMkLst>
        <pc:spChg chg="add mod">
          <ac:chgData name="SUKANYA KARRI" userId="34179f245ff3bd69" providerId="LiveId" clId="{919B6715-6293-4DA0-89F5-61FE4BB3AED4}" dt="2024-05-26T14:55:24.395" v="5507" actId="1076"/>
          <ac:spMkLst>
            <pc:docMk/>
            <pc:sldMk cId="2182842241" sldId="274"/>
            <ac:spMk id="3" creationId="{4A49D590-CFB7-0F34-FDA7-1E701E0B6CF7}"/>
          </ac:spMkLst>
        </pc:spChg>
        <pc:spChg chg="add del mod">
          <ac:chgData name="SUKANYA KARRI" userId="34179f245ff3bd69" providerId="LiveId" clId="{919B6715-6293-4DA0-89F5-61FE4BB3AED4}" dt="2024-05-26T14:43:01.648" v="5228" actId="478"/>
          <ac:spMkLst>
            <pc:docMk/>
            <pc:sldMk cId="2182842241" sldId="274"/>
            <ac:spMk id="5" creationId="{69D966E4-0723-C815-076C-A53CE3286E16}"/>
          </ac:spMkLst>
        </pc:spChg>
        <pc:spChg chg="add mod">
          <ac:chgData name="SUKANYA KARRI" userId="34179f245ff3bd69" providerId="LiveId" clId="{919B6715-6293-4DA0-89F5-61FE4BB3AED4}" dt="2024-05-26T14:55:28.193" v="5508" actId="1076"/>
          <ac:spMkLst>
            <pc:docMk/>
            <pc:sldMk cId="2182842241" sldId="274"/>
            <ac:spMk id="6" creationId="{C2548DE6-FB72-8687-0124-16935B64E5BD}"/>
          </ac:spMkLst>
        </pc:spChg>
      </pc:sldChg>
      <pc:sldChg chg="modSp new mod modTransition">
        <pc:chgData name="SUKANYA KARRI" userId="34179f245ff3bd69" providerId="LiveId" clId="{919B6715-6293-4DA0-89F5-61FE4BB3AED4}" dt="2024-05-26T14:57:37.382" v="5509"/>
        <pc:sldMkLst>
          <pc:docMk/>
          <pc:sldMk cId="775800130" sldId="275"/>
        </pc:sldMkLst>
        <pc:spChg chg="mod">
          <ac:chgData name="SUKANYA KARRI" userId="34179f245ff3bd69" providerId="LiveId" clId="{919B6715-6293-4DA0-89F5-61FE4BB3AED4}" dt="2024-05-26T14:32:01.834" v="4733" actId="1076"/>
          <ac:spMkLst>
            <pc:docMk/>
            <pc:sldMk cId="775800130" sldId="275"/>
            <ac:spMk id="2" creationId="{1D2D0393-7EF3-5BCA-E910-2FF796063C30}"/>
          </ac:spMkLst>
        </pc:spChg>
      </pc:sldChg>
    </pc:docChg>
  </pc:docChgLst>
</pc:chgInfo>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677FC9-6AF3-4C57-9ADD-318022143040}" type="doc">
      <dgm:prSet loTypeId="urn:microsoft.com/office/officeart/2005/8/layout/process2" loCatId="process" qsTypeId="urn:microsoft.com/office/officeart/2005/8/quickstyle/simple3" qsCatId="simple" csTypeId="urn:microsoft.com/office/officeart/2005/8/colors/accent0_1" csCatId="mainScheme" phldr="1"/>
      <dgm:spPr/>
      <dgm:t>
        <a:bodyPr/>
        <a:lstStyle/>
        <a:p>
          <a:endParaRPr lang="en-IN"/>
        </a:p>
      </dgm:t>
    </dgm:pt>
    <dgm:pt modelId="{783B4635-077E-415E-AF3C-B41DB1EA7558}">
      <dgm:prSet phldrT="[Text]"/>
      <dgm:spPr/>
      <dgm:t>
        <a:bodyPr/>
        <a:lstStyle/>
        <a:p>
          <a:r>
            <a:rPr lang="en-IN" dirty="0">
              <a:latin typeface="Times New Roman" panose="02020603050405020304" pitchFamily="18" charset="0"/>
              <a:cs typeface="Times New Roman" panose="02020603050405020304" pitchFamily="18" charset="0"/>
            </a:rPr>
            <a:t>Data Importing/understanding</a:t>
          </a:r>
        </a:p>
      </dgm:t>
    </dgm:pt>
    <dgm:pt modelId="{70C90F81-ABA6-46DC-9B41-99200052515F}" type="parTrans" cxnId="{1999F88F-EAD5-4A26-BB67-0034597C8D8E}">
      <dgm:prSet/>
      <dgm:spPr/>
      <dgm:t>
        <a:bodyPr/>
        <a:lstStyle/>
        <a:p>
          <a:endParaRPr lang="en-IN"/>
        </a:p>
      </dgm:t>
    </dgm:pt>
    <dgm:pt modelId="{0CC3053D-7CC9-4DA4-8E46-560FECDCD212}" type="sibTrans" cxnId="{1999F88F-EAD5-4A26-BB67-0034597C8D8E}">
      <dgm:prSet/>
      <dgm:spPr/>
      <dgm:t>
        <a:bodyPr/>
        <a:lstStyle/>
        <a:p>
          <a:endParaRPr lang="en-IN"/>
        </a:p>
      </dgm:t>
    </dgm:pt>
    <dgm:pt modelId="{F7339D51-539E-4DD9-AD3A-9B8B63DAD485}">
      <dgm:prSet phldrT="[Text]"/>
      <dgm:spPr/>
      <dgm:t>
        <a:bodyPr/>
        <a:lstStyle/>
        <a:p>
          <a:r>
            <a:rPr lang="en-IN" dirty="0">
              <a:latin typeface="Times New Roman" panose="02020603050405020304" pitchFamily="18" charset="0"/>
              <a:cs typeface="Times New Roman" panose="02020603050405020304" pitchFamily="18" charset="0"/>
            </a:rPr>
            <a:t>Data Cleaning/Handling-Outliers/Fixing Missing Values/Finding Duplicates/Data Conversations</a:t>
          </a:r>
        </a:p>
      </dgm:t>
    </dgm:pt>
    <dgm:pt modelId="{61238232-BC93-49B2-88CB-80D8860E8C65}" type="parTrans" cxnId="{598DA6C6-1B9B-488E-A0EB-CEA7920AEA1C}">
      <dgm:prSet/>
      <dgm:spPr/>
      <dgm:t>
        <a:bodyPr/>
        <a:lstStyle/>
        <a:p>
          <a:endParaRPr lang="en-IN"/>
        </a:p>
      </dgm:t>
    </dgm:pt>
    <dgm:pt modelId="{89CC9D06-AB9F-41C3-BC99-FFE561B697C1}" type="sibTrans" cxnId="{598DA6C6-1B9B-488E-A0EB-CEA7920AEA1C}">
      <dgm:prSet/>
      <dgm:spPr/>
      <dgm:t>
        <a:bodyPr/>
        <a:lstStyle/>
        <a:p>
          <a:endParaRPr lang="en-IN" dirty="0"/>
        </a:p>
      </dgm:t>
    </dgm:pt>
    <dgm:pt modelId="{DAC6F220-27F8-4D49-8E93-08755A111487}">
      <dgm:prSet phldrT="[Text]" custT="1"/>
      <dgm:spPr/>
      <dgm:t>
        <a:bodyPr/>
        <a:lstStyle/>
        <a:p>
          <a:r>
            <a:rPr lang="en-IN" sz="1600" dirty="0">
              <a:latin typeface="Times New Roman" panose="02020603050405020304" pitchFamily="18" charset="0"/>
              <a:cs typeface="Times New Roman" panose="02020603050405020304" pitchFamily="18" charset="0"/>
            </a:rPr>
            <a:t>Identifying the existing relationship between data using univariate/segmented/Bivariate Variables using Data Visualization</a:t>
          </a:r>
        </a:p>
      </dgm:t>
    </dgm:pt>
    <dgm:pt modelId="{A5ABBE29-981D-4653-8F53-572D8384AA9C}" type="parTrans" cxnId="{F6B8FE2A-9DB8-42CF-8A5E-752142BFDD39}">
      <dgm:prSet/>
      <dgm:spPr/>
      <dgm:t>
        <a:bodyPr/>
        <a:lstStyle/>
        <a:p>
          <a:endParaRPr lang="en-IN"/>
        </a:p>
      </dgm:t>
    </dgm:pt>
    <dgm:pt modelId="{1EDFDB57-DD75-4A9F-A535-9AD10F32B675}" type="sibTrans" cxnId="{F6B8FE2A-9DB8-42CF-8A5E-752142BFDD39}">
      <dgm:prSet/>
      <dgm:spPr/>
      <dgm:t>
        <a:bodyPr/>
        <a:lstStyle/>
        <a:p>
          <a:endParaRPr lang="en-IN"/>
        </a:p>
      </dgm:t>
    </dgm:pt>
    <dgm:pt modelId="{97984650-5384-427B-B0BD-CDA0E5B1BD9D}" type="pres">
      <dgm:prSet presAssocID="{10677FC9-6AF3-4C57-9ADD-318022143040}" presName="linearFlow" presStyleCnt="0">
        <dgm:presLayoutVars>
          <dgm:resizeHandles val="exact"/>
        </dgm:presLayoutVars>
      </dgm:prSet>
      <dgm:spPr/>
    </dgm:pt>
    <dgm:pt modelId="{B26E60A6-FED6-4B04-A0BB-1FADE99323DA}" type="pres">
      <dgm:prSet presAssocID="{783B4635-077E-415E-AF3C-B41DB1EA7558}" presName="node" presStyleLbl="node1" presStyleIdx="0" presStyleCnt="3" custScaleX="128252" custLinFactNeighborX="-29121" custLinFactNeighborY="12332">
        <dgm:presLayoutVars>
          <dgm:bulletEnabled val="1"/>
        </dgm:presLayoutVars>
      </dgm:prSet>
      <dgm:spPr/>
    </dgm:pt>
    <dgm:pt modelId="{1D6D0207-A4FD-4E82-9AF1-A23F71B301E1}" type="pres">
      <dgm:prSet presAssocID="{0CC3053D-7CC9-4DA4-8E46-560FECDCD212}" presName="sibTrans" presStyleLbl="sibTrans2D1" presStyleIdx="0" presStyleCnt="2" custAng="1646911" custScaleX="73518"/>
      <dgm:spPr/>
    </dgm:pt>
    <dgm:pt modelId="{E3973F44-E38B-4677-A8CB-9EA9137AF83A}" type="pres">
      <dgm:prSet presAssocID="{0CC3053D-7CC9-4DA4-8E46-560FECDCD212}" presName="connectorText" presStyleLbl="sibTrans2D1" presStyleIdx="0" presStyleCnt="2"/>
      <dgm:spPr/>
    </dgm:pt>
    <dgm:pt modelId="{F6A217BB-6FCF-4FBF-9E35-A9E22722123E}" type="pres">
      <dgm:prSet presAssocID="{F7339D51-539E-4DD9-AD3A-9B8B63DAD485}" presName="node" presStyleLbl="node1" presStyleIdx="1" presStyleCnt="3" custScaleX="111872" custLinFactNeighborX="39350" custLinFactNeighborY="8424">
        <dgm:presLayoutVars>
          <dgm:bulletEnabled val="1"/>
        </dgm:presLayoutVars>
      </dgm:prSet>
      <dgm:spPr/>
    </dgm:pt>
    <dgm:pt modelId="{1C83753A-11AC-4FB9-8BE6-01465897E76D}" type="pres">
      <dgm:prSet presAssocID="{89CC9D06-AB9F-41C3-BC99-FFE561B697C1}" presName="sibTrans" presStyleLbl="sibTrans2D1" presStyleIdx="1" presStyleCnt="2" custAng="19820047" custScaleX="64367" custLinFactNeighborX="24387" custLinFactNeighborY="1257"/>
      <dgm:spPr/>
    </dgm:pt>
    <dgm:pt modelId="{2581C04E-7CE7-4750-80B1-BF74396F07B1}" type="pres">
      <dgm:prSet presAssocID="{89CC9D06-AB9F-41C3-BC99-FFE561B697C1}" presName="connectorText" presStyleLbl="sibTrans2D1" presStyleIdx="1" presStyleCnt="2"/>
      <dgm:spPr/>
    </dgm:pt>
    <dgm:pt modelId="{85DE3877-1C6E-463A-A2BE-17BC6EA01F0E}" type="pres">
      <dgm:prSet presAssocID="{DAC6F220-27F8-4D49-8E93-08755A111487}" presName="node" presStyleLbl="node1" presStyleIdx="2" presStyleCnt="3" custLinFactNeighborX="-44454" custLinFactNeighborY="31288">
        <dgm:presLayoutVars>
          <dgm:bulletEnabled val="1"/>
        </dgm:presLayoutVars>
      </dgm:prSet>
      <dgm:spPr/>
    </dgm:pt>
  </dgm:ptLst>
  <dgm:cxnLst>
    <dgm:cxn modelId="{5EE65D1D-7E5B-43BB-B349-DEA0F606C0BF}" type="presOf" srcId="{DAC6F220-27F8-4D49-8E93-08755A111487}" destId="{85DE3877-1C6E-463A-A2BE-17BC6EA01F0E}" srcOrd="0" destOrd="0" presId="urn:microsoft.com/office/officeart/2005/8/layout/process2"/>
    <dgm:cxn modelId="{35D00722-8F96-447A-9283-53B11DAEB5D6}" type="presOf" srcId="{F7339D51-539E-4DD9-AD3A-9B8B63DAD485}" destId="{F6A217BB-6FCF-4FBF-9E35-A9E22722123E}" srcOrd="0" destOrd="0" presId="urn:microsoft.com/office/officeart/2005/8/layout/process2"/>
    <dgm:cxn modelId="{F6B8FE2A-9DB8-42CF-8A5E-752142BFDD39}" srcId="{10677FC9-6AF3-4C57-9ADD-318022143040}" destId="{DAC6F220-27F8-4D49-8E93-08755A111487}" srcOrd="2" destOrd="0" parTransId="{A5ABBE29-981D-4653-8F53-572D8384AA9C}" sibTransId="{1EDFDB57-DD75-4A9F-A535-9AD10F32B675}"/>
    <dgm:cxn modelId="{8B521230-EC40-4D46-962A-2C597F999884}" type="presOf" srcId="{10677FC9-6AF3-4C57-9ADD-318022143040}" destId="{97984650-5384-427B-B0BD-CDA0E5B1BD9D}" srcOrd="0" destOrd="0" presId="urn:microsoft.com/office/officeart/2005/8/layout/process2"/>
    <dgm:cxn modelId="{CE3D534C-7201-4947-955F-29366F444E3B}" type="presOf" srcId="{0CC3053D-7CC9-4DA4-8E46-560FECDCD212}" destId="{1D6D0207-A4FD-4E82-9AF1-A23F71B301E1}" srcOrd="0" destOrd="0" presId="urn:microsoft.com/office/officeart/2005/8/layout/process2"/>
    <dgm:cxn modelId="{1999F88F-EAD5-4A26-BB67-0034597C8D8E}" srcId="{10677FC9-6AF3-4C57-9ADD-318022143040}" destId="{783B4635-077E-415E-AF3C-B41DB1EA7558}" srcOrd="0" destOrd="0" parTransId="{70C90F81-ABA6-46DC-9B41-99200052515F}" sibTransId="{0CC3053D-7CC9-4DA4-8E46-560FECDCD212}"/>
    <dgm:cxn modelId="{4C86E7A5-6171-4E90-86D2-8E6FF4275A14}" type="presOf" srcId="{89CC9D06-AB9F-41C3-BC99-FFE561B697C1}" destId="{2581C04E-7CE7-4750-80B1-BF74396F07B1}" srcOrd="1" destOrd="0" presId="urn:microsoft.com/office/officeart/2005/8/layout/process2"/>
    <dgm:cxn modelId="{10BF8AB9-56DD-44CF-9402-D37154D7D55C}" type="presOf" srcId="{89CC9D06-AB9F-41C3-BC99-FFE561B697C1}" destId="{1C83753A-11AC-4FB9-8BE6-01465897E76D}" srcOrd="0" destOrd="0" presId="urn:microsoft.com/office/officeart/2005/8/layout/process2"/>
    <dgm:cxn modelId="{598DA6C6-1B9B-488E-A0EB-CEA7920AEA1C}" srcId="{10677FC9-6AF3-4C57-9ADD-318022143040}" destId="{F7339D51-539E-4DD9-AD3A-9B8B63DAD485}" srcOrd="1" destOrd="0" parTransId="{61238232-BC93-49B2-88CB-80D8860E8C65}" sibTransId="{89CC9D06-AB9F-41C3-BC99-FFE561B697C1}"/>
    <dgm:cxn modelId="{CDB772E2-CF31-453E-AE34-9B73E02EC0D6}" type="presOf" srcId="{0CC3053D-7CC9-4DA4-8E46-560FECDCD212}" destId="{E3973F44-E38B-4677-A8CB-9EA9137AF83A}" srcOrd="1" destOrd="0" presId="urn:microsoft.com/office/officeart/2005/8/layout/process2"/>
    <dgm:cxn modelId="{033114E3-F238-40C3-ADD2-E5448DE093F9}" type="presOf" srcId="{783B4635-077E-415E-AF3C-B41DB1EA7558}" destId="{B26E60A6-FED6-4B04-A0BB-1FADE99323DA}" srcOrd="0" destOrd="0" presId="urn:microsoft.com/office/officeart/2005/8/layout/process2"/>
    <dgm:cxn modelId="{207BAD60-7F61-4A3A-B16A-78E3F294A9D6}" type="presParOf" srcId="{97984650-5384-427B-B0BD-CDA0E5B1BD9D}" destId="{B26E60A6-FED6-4B04-A0BB-1FADE99323DA}" srcOrd="0" destOrd="0" presId="urn:microsoft.com/office/officeart/2005/8/layout/process2"/>
    <dgm:cxn modelId="{1989B8F6-ABCE-4C31-8BBB-0A7C797BD1A2}" type="presParOf" srcId="{97984650-5384-427B-B0BD-CDA0E5B1BD9D}" destId="{1D6D0207-A4FD-4E82-9AF1-A23F71B301E1}" srcOrd="1" destOrd="0" presId="urn:microsoft.com/office/officeart/2005/8/layout/process2"/>
    <dgm:cxn modelId="{AFF4F350-51F3-42CC-B592-DE3CAC307E0A}" type="presParOf" srcId="{1D6D0207-A4FD-4E82-9AF1-A23F71B301E1}" destId="{E3973F44-E38B-4677-A8CB-9EA9137AF83A}" srcOrd="0" destOrd="0" presId="urn:microsoft.com/office/officeart/2005/8/layout/process2"/>
    <dgm:cxn modelId="{5BDCCC92-68FC-4804-8579-B7AAB9A65036}" type="presParOf" srcId="{97984650-5384-427B-B0BD-CDA0E5B1BD9D}" destId="{F6A217BB-6FCF-4FBF-9E35-A9E22722123E}" srcOrd="2" destOrd="0" presId="urn:microsoft.com/office/officeart/2005/8/layout/process2"/>
    <dgm:cxn modelId="{C997C3F4-3667-4728-A242-9DA000F04A24}" type="presParOf" srcId="{97984650-5384-427B-B0BD-CDA0E5B1BD9D}" destId="{1C83753A-11AC-4FB9-8BE6-01465897E76D}" srcOrd="3" destOrd="0" presId="urn:microsoft.com/office/officeart/2005/8/layout/process2"/>
    <dgm:cxn modelId="{60B0938B-21EE-4A6D-B6F7-5D762088010D}" type="presParOf" srcId="{1C83753A-11AC-4FB9-8BE6-01465897E76D}" destId="{2581C04E-7CE7-4750-80B1-BF74396F07B1}" srcOrd="0" destOrd="0" presId="urn:microsoft.com/office/officeart/2005/8/layout/process2"/>
    <dgm:cxn modelId="{289F414F-909C-49E1-AD37-053AA220B7FD}" type="presParOf" srcId="{97984650-5384-427B-B0BD-CDA0E5B1BD9D}" destId="{85DE3877-1C6E-463A-A2BE-17BC6EA01F0E}"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677FC9-6AF3-4C57-9ADD-318022143040}" type="doc">
      <dgm:prSet loTypeId="urn:microsoft.com/office/officeart/2005/8/layout/process2" loCatId="process" qsTypeId="urn:microsoft.com/office/officeart/2005/8/quickstyle/simple3" qsCatId="simple" csTypeId="urn:microsoft.com/office/officeart/2005/8/colors/accent0_1" csCatId="mainScheme" phldr="1"/>
      <dgm:spPr/>
      <dgm:t>
        <a:bodyPr/>
        <a:lstStyle/>
        <a:p>
          <a:endParaRPr lang="en-IN"/>
        </a:p>
      </dgm:t>
    </dgm:pt>
    <dgm:pt modelId="{783B4635-077E-415E-AF3C-B41DB1EA7558}">
      <dgm:prSet phldrT="[Text]" custT="1"/>
      <dgm:spPr/>
      <dgm:t>
        <a:bodyPr/>
        <a:lstStyle/>
        <a:p>
          <a:r>
            <a:rPr lang="en-IN" sz="1600" dirty="0">
              <a:latin typeface="Times New Roman" panose="02020603050405020304" pitchFamily="18" charset="0"/>
              <a:cs typeface="Times New Roman" panose="02020603050405020304" pitchFamily="18" charset="0"/>
            </a:rPr>
            <a:t>Summarization of observations</a:t>
          </a:r>
        </a:p>
      </dgm:t>
    </dgm:pt>
    <dgm:pt modelId="{70C90F81-ABA6-46DC-9B41-99200052515F}" type="parTrans" cxnId="{1999F88F-EAD5-4A26-BB67-0034597C8D8E}">
      <dgm:prSet/>
      <dgm:spPr/>
      <dgm:t>
        <a:bodyPr/>
        <a:lstStyle/>
        <a:p>
          <a:endParaRPr lang="en-IN"/>
        </a:p>
      </dgm:t>
    </dgm:pt>
    <dgm:pt modelId="{0CC3053D-7CC9-4DA4-8E46-560FECDCD212}" type="sibTrans" cxnId="{1999F88F-EAD5-4A26-BB67-0034597C8D8E}">
      <dgm:prSet/>
      <dgm:spPr/>
      <dgm:t>
        <a:bodyPr/>
        <a:lstStyle/>
        <a:p>
          <a:endParaRPr lang="en-IN"/>
        </a:p>
      </dgm:t>
    </dgm:pt>
    <dgm:pt modelId="{97984650-5384-427B-B0BD-CDA0E5B1BD9D}" type="pres">
      <dgm:prSet presAssocID="{10677FC9-6AF3-4C57-9ADD-318022143040}" presName="linearFlow" presStyleCnt="0">
        <dgm:presLayoutVars>
          <dgm:resizeHandles val="exact"/>
        </dgm:presLayoutVars>
      </dgm:prSet>
      <dgm:spPr/>
    </dgm:pt>
    <dgm:pt modelId="{B26E60A6-FED6-4B04-A0BB-1FADE99323DA}" type="pres">
      <dgm:prSet presAssocID="{783B4635-077E-415E-AF3C-B41DB1EA7558}" presName="node" presStyleLbl="node1" presStyleIdx="0" presStyleCnt="1" custScaleX="174639" custLinFactNeighborX="36738" custLinFactNeighborY="7764">
        <dgm:presLayoutVars>
          <dgm:bulletEnabled val="1"/>
        </dgm:presLayoutVars>
      </dgm:prSet>
      <dgm:spPr/>
    </dgm:pt>
  </dgm:ptLst>
  <dgm:cxnLst>
    <dgm:cxn modelId="{8B521230-EC40-4D46-962A-2C597F999884}" type="presOf" srcId="{10677FC9-6AF3-4C57-9ADD-318022143040}" destId="{97984650-5384-427B-B0BD-CDA0E5B1BD9D}" srcOrd="0" destOrd="0" presId="urn:microsoft.com/office/officeart/2005/8/layout/process2"/>
    <dgm:cxn modelId="{1999F88F-EAD5-4A26-BB67-0034597C8D8E}" srcId="{10677FC9-6AF3-4C57-9ADD-318022143040}" destId="{783B4635-077E-415E-AF3C-B41DB1EA7558}" srcOrd="0" destOrd="0" parTransId="{70C90F81-ABA6-46DC-9B41-99200052515F}" sibTransId="{0CC3053D-7CC9-4DA4-8E46-560FECDCD212}"/>
    <dgm:cxn modelId="{033114E3-F238-40C3-ADD2-E5448DE093F9}" type="presOf" srcId="{783B4635-077E-415E-AF3C-B41DB1EA7558}" destId="{B26E60A6-FED6-4B04-A0BB-1FADE99323DA}" srcOrd="0" destOrd="0" presId="urn:microsoft.com/office/officeart/2005/8/layout/process2"/>
    <dgm:cxn modelId="{207BAD60-7F61-4A3A-B16A-78E3F294A9D6}" type="presParOf" srcId="{97984650-5384-427B-B0BD-CDA0E5B1BD9D}" destId="{B26E60A6-FED6-4B04-A0BB-1FADE99323DA}"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E60A6-FED6-4B04-A0BB-1FADE99323DA}">
      <dsp:nvSpPr>
        <dsp:cNvPr id="0" name=""/>
        <dsp:cNvSpPr/>
      </dsp:nvSpPr>
      <dsp:spPr>
        <a:xfrm>
          <a:off x="186842" y="62671"/>
          <a:ext cx="4906189" cy="1016408"/>
        </a:xfrm>
        <a:prstGeom prst="roundRect">
          <a:avLst>
            <a:gd name="adj" fmla="val 10000"/>
          </a:avLst>
        </a:prstGeom>
        <a:blipFill rotWithShape="1">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Data Importing/understanding</a:t>
          </a:r>
        </a:p>
      </dsp:txBody>
      <dsp:txXfrm>
        <a:off x="216612" y="92441"/>
        <a:ext cx="4846649" cy="956868"/>
      </dsp:txXfrm>
    </dsp:sp>
    <dsp:sp modelId="{1D6D0207-A4FD-4E82-9AF1-A23F71B301E1}">
      <dsp:nvSpPr>
        <dsp:cNvPr id="0" name=""/>
        <dsp:cNvSpPr/>
      </dsp:nvSpPr>
      <dsp:spPr>
        <a:xfrm rot="3439513">
          <a:off x="3679318" y="1094560"/>
          <a:ext cx="540546" cy="457383"/>
        </a:xfrm>
        <a:prstGeom prst="rightArrow">
          <a:avLst>
            <a:gd name="adj1" fmla="val 60000"/>
            <a:gd name="adj2" fmla="val 50000"/>
          </a:avLst>
        </a:prstGeom>
        <a:blipFill rotWithShape="1">
          <a:blip xmlns:r="http://schemas.openxmlformats.org/officeDocument/2006/relationships" r:embed="rId1">
            <a:duotone>
              <a:schemeClr val="dk1">
                <a:tint val="60000"/>
                <a:hueOff val="0"/>
                <a:satOff val="0"/>
                <a:lumOff val="0"/>
                <a:alphaOff val="0"/>
                <a:tint val="70000"/>
                <a:shade val="63000"/>
              </a:schemeClr>
              <a:schemeClr val="dk1">
                <a:tint val="60000"/>
                <a:hueOff val="0"/>
                <a:satOff val="0"/>
                <a:lumOff val="0"/>
                <a:alphaOff val="0"/>
                <a:tint val="10000"/>
                <a:satMod val="150000"/>
              </a:schemeClr>
            </a:duotone>
          </a:blip>
          <a:tile tx="0" ty="0" sx="60000" sy="59000" flip="none" algn="tl"/>
        </a:blip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3710886" y="1128287"/>
        <a:ext cx="403331" cy="274429"/>
      </dsp:txXfrm>
    </dsp:sp>
    <dsp:sp modelId="{F6A217BB-6FCF-4FBF-9E35-A9E22722123E}">
      <dsp:nvSpPr>
        <dsp:cNvPr id="0" name=""/>
        <dsp:cNvSpPr/>
      </dsp:nvSpPr>
      <dsp:spPr>
        <a:xfrm>
          <a:off x="3119454" y="1567424"/>
          <a:ext cx="4279583" cy="1016408"/>
        </a:xfrm>
        <a:prstGeom prst="roundRect">
          <a:avLst>
            <a:gd name="adj" fmla="val 10000"/>
          </a:avLst>
        </a:prstGeom>
        <a:blipFill rotWithShape="1">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Data Cleaning/Handling-Outliers/Fixing Missing Values/Finding Duplicates/Data Conversations</a:t>
          </a:r>
        </a:p>
      </dsp:txBody>
      <dsp:txXfrm>
        <a:off x="3149224" y="1597194"/>
        <a:ext cx="4220043" cy="956868"/>
      </dsp:txXfrm>
    </dsp:sp>
    <dsp:sp modelId="{1C83753A-11AC-4FB9-8BE6-01465897E76D}">
      <dsp:nvSpPr>
        <dsp:cNvPr id="0" name=""/>
        <dsp:cNvSpPr/>
      </dsp:nvSpPr>
      <dsp:spPr>
        <a:xfrm rot="7531618">
          <a:off x="3591454" y="2593586"/>
          <a:ext cx="535482" cy="457383"/>
        </a:xfrm>
        <a:prstGeom prst="rightArrow">
          <a:avLst>
            <a:gd name="adj1" fmla="val 60000"/>
            <a:gd name="adj2" fmla="val 50000"/>
          </a:avLst>
        </a:prstGeom>
        <a:blipFill rotWithShape="1">
          <a:blip xmlns:r="http://schemas.openxmlformats.org/officeDocument/2006/relationships" r:embed="rId1">
            <a:duotone>
              <a:schemeClr val="dk1">
                <a:tint val="60000"/>
                <a:hueOff val="0"/>
                <a:satOff val="0"/>
                <a:lumOff val="0"/>
                <a:alphaOff val="0"/>
                <a:tint val="70000"/>
                <a:shade val="63000"/>
              </a:schemeClr>
              <a:schemeClr val="dk1">
                <a:tint val="60000"/>
                <a:hueOff val="0"/>
                <a:satOff val="0"/>
                <a:lumOff val="0"/>
                <a:alphaOff val="0"/>
                <a:tint val="10000"/>
                <a:satMod val="150000"/>
              </a:schemeClr>
            </a:duotone>
          </a:blip>
          <a:tile tx="0" ty="0" sx="60000" sy="59000" flip="none" algn="tl"/>
        </a:blip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dirty="0"/>
        </a:p>
      </dsp:txBody>
      <dsp:txXfrm rot="10800000">
        <a:off x="3699928" y="2629227"/>
        <a:ext cx="398267" cy="274429"/>
      </dsp:txXfrm>
    </dsp:sp>
    <dsp:sp modelId="{85DE3877-1C6E-463A-A2BE-17BC6EA01F0E}">
      <dsp:nvSpPr>
        <dsp:cNvPr id="0" name=""/>
        <dsp:cNvSpPr/>
      </dsp:nvSpPr>
      <dsp:spPr>
        <a:xfrm>
          <a:off x="140669" y="3049226"/>
          <a:ext cx="3825429" cy="1016408"/>
        </a:xfrm>
        <a:prstGeom prst="roundRect">
          <a:avLst>
            <a:gd name="adj" fmla="val 10000"/>
          </a:avLst>
        </a:prstGeom>
        <a:blipFill rotWithShape="1">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Identifying the existing relationship between data using univariate/segmented/Bivariate Variables using Data Visualization</a:t>
          </a:r>
        </a:p>
      </dsp:txBody>
      <dsp:txXfrm>
        <a:off x="170439" y="3078996"/>
        <a:ext cx="3765889" cy="9568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E60A6-FED6-4B04-A0BB-1FADE99323DA}">
      <dsp:nvSpPr>
        <dsp:cNvPr id="0" name=""/>
        <dsp:cNvSpPr/>
      </dsp:nvSpPr>
      <dsp:spPr>
        <a:xfrm>
          <a:off x="1662158" y="0"/>
          <a:ext cx="3772677" cy="1200151"/>
        </a:xfrm>
        <a:prstGeom prst="roundRect">
          <a:avLst>
            <a:gd name="adj" fmla="val 10000"/>
          </a:avLst>
        </a:prstGeom>
        <a:blipFill rotWithShape="1">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Summarization of observations</a:t>
          </a:r>
        </a:p>
      </dsp:txBody>
      <dsp:txXfrm>
        <a:off x="1697309" y="35151"/>
        <a:ext cx="3702375" cy="112984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13D611-30D0-4A24-920F-ADCA24065CD1}"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5388198-9D80-42B9-8513-B1A76620D9CC}" type="slidenum">
              <a:rPr lang="en-IN" smtClean="0"/>
              <a:t>‹#›</a:t>
            </a:fld>
            <a:endParaRPr lang="en-IN"/>
          </a:p>
        </p:txBody>
      </p:sp>
    </p:spTree>
    <p:extLst>
      <p:ext uri="{BB962C8B-B14F-4D97-AF65-F5344CB8AC3E}">
        <p14:creationId xmlns:p14="http://schemas.microsoft.com/office/powerpoint/2010/main" val="1274452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13D611-30D0-4A24-920F-ADCA24065CD1}"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88198-9D80-42B9-8513-B1A76620D9CC}" type="slidenum">
              <a:rPr lang="en-IN" smtClean="0"/>
              <a:t>‹#›</a:t>
            </a:fld>
            <a:endParaRPr lang="en-IN"/>
          </a:p>
        </p:txBody>
      </p:sp>
    </p:spTree>
    <p:extLst>
      <p:ext uri="{BB962C8B-B14F-4D97-AF65-F5344CB8AC3E}">
        <p14:creationId xmlns:p14="http://schemas.microsoft.com/office/powerpoint/2010/main" val="225331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13D611-30D0-4A24-920F-ADCA24065CD1}"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88198-9D80-42B9-8513-B1A76620D9CC}" type="slidenum">
              <a:rPr lang="en-IN" smtClean="0"/>
              <a:t>‹#›</a:t>
            </a:fld>
            <a:endParaRPr lang="en-IN"/>
          </a:p>
        </p:txBody>
      </p:sp>
    </p:spTree>
    <p:extLst>
      <p:ext uri="{BB962C8B-B14F-4D97-AF65-F5344CB8AC3E}">
        <p14:creationId xmlns:p14="http://schemas.microsoft.com/office/powerpoint/2010/main" val="167575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13D611-30D0-4A24-920F-ADCA24065CD1}"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88198-9D80-42B9-8513-B1A76620D9CC}" type="slidenum">
              <a:rPr lang="en-IN" smtClean="0"/>
              <a:t>‹#›</a:t>
            </a:fld>
            <a:endParaRPr lang="en-IN"/>
          </a:p>
        </p:txBody>
      </p:sp>
    </p:spTree>
    <p:extLst>
      <p:ext uri="{BB962C8B-B14F-4D97-AF65-F5344CB8AC3E}">
        <p14:creationId xmlns:p14="http://schemas.microsoft.com/office/powerpoint/2010/main" val="673848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D13D611-30D0-4A24-920F-ADCA24065CD1}" type="datetimeFigureOut">
              <a:rPr lang="en-IN" smtClean="0"/>
              <a:t>26-05-2024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5388198-9D80-42B9-8513-B1A76620D9CC}" type="slidenum">
              <a:rPr lang="en-IN" smtClean="0"/>
              <a:t>‹#›</a:t>
            </a:fld>
            <a:endParaRPr lang="en-IN"/>
          </a:p>
        </p:txBody>
      </p:sp>
    </p:spTree>
    <p:extLst>
      <p:ext uri="{BB962C8B-B14F-4D97-AF65-F5344CB8AC3E}">
        <p14:creationId xmlns:p14="http://schemas.microsoft.com/office/powerpoint/2010/main" val="2080220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13D611-30D0-4A24-920F-ADCA24065CD1}" type="datetimeFigureOut">
              <a:rPr lang="en-IN" smtClean="0"/>
              <a:t>26-05-2024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388198-9D80-42B9-8513-B1A76620D9CC}" type="slidenum">
              <a:rPr lang="en-IN" smtClean="0"/>
              <a:t>‹#›</a:t>
            </a:fld>
            <a:endParaRPr lang="en-IN"/>
          </a:p>
        </p:txBody>
      </p:sp>
    </p:spTree>
    <p:extLst>
      <p:ext uri="{BB962C8B-B14F-4D97-AF65-F5344CB8AC3E}">
        <p14:creationId xmlns:p14="http://schemas.microsoft.com/office/powerpoint/2010/main" val="1224282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13D611-30D0-4A24-920F-ADCA24065CD1}" type="datetimeFigureOut">
              <a:rPr lang="en-IN" smtClean="0"/>
              <a:t>26-05-2024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388198-9D80-42B9-8513-B1A76620D9CC}" type="slidenum">
              <a:rPr lang="en-IN" smtClean="0"/>
              <a:t>‹#›</a:t>
            </a:fld>
            <a:endParaRPr lang="en-IN"/>
          </a:p>
        </p:txBody>
      </p:sp>
    </p:spTree>
    <p:extLst>
      <p:ext uri="{BB962C8B-B14F-4D97-AF65-F5344CB8AC3E}">
        <p14:creationId xmlns:p14="http://schemas.microsoft.com/office/powerpoint/2010/main" val="575808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13D611-30D0-4A24-920F-ADCA24065CD1}" type="datetimeFigureOut">
              <a:rPr lang="en-IN" smtClean="0"/>
              <a:t>26-05-2024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388198-9D80-42B9-8513-B1A76620D9CC}" type="slidenum">
              <a:rPr lang="en-IN" smtClean="0"/>
              <a:t>‹#›</a:t>
            </a:fld>
            <a:endParaRPr lang="en-IN"/>
          </a:p>
        </p:txBody>
      </p:sp>
    </p:spTree>
    <p:extLst>
      <p:ext uri="{BB962C8B-B14F-4D97-AF65-F5344CB8AC3E}">
        <p14:creationId xmlns:p14="http://schemas.microsoft.com/office/powerpoint/2010/main" val="2154835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3D611-30D0-4A24-920F-ADCA24065CD1}" type="datetimeFigureOut">
              <a:rPr lang="en-IN" smtClean="0"/>
              <a:t>26-05-2024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388198-9D80-42B9-8513-B1A76620D9CC}" type="slidenum">
              <a:rPr lang="en-IN" smtClean="0"/>
              <a:t>‹#›</a:t>
            </a:fld>
            <a:endParaRPr lang="en-IN"/>
          </a:p>
        </p:txBody>
      </p:sp>
    </p:spTree>
    <p:extLst>
      <p:ext uri="{BB962C8B-B14F-4D97-AF65-F5344CB8AC3E}">
        <p14:creationId xmlns:p14="http://schemas.microsoft.com/office/powerpoint/2010/main" val="44885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13D611-30D0-4A24-920F-ADCA24065CD1}" type="datetimeFigureOut">
              <a:rPr lang="en-IN" smtClean="0"/>
              <a:t>26-05-2024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5388198-9D80-42B9-8513-B1A76620D9CC}" type="slidenum">
              <a:rPr lang="en-IN" smtClean="0"/>
              <a:t>‹#›</a:t>
            </a:fld>
            <a:endParaRPr lang="en-IN"/>
          </a:p>
        </p:txBody>
      </p:sp>
    </p:spTree>
    <p:extLst>
      <p:ext uri="{BB962C8B-B14F-4D97-AF65-F5344CB8AC3E}">
        <p14:creationId xmlns:p14="http://schemas.microsoft.com/office/powerpoint/2010/main" val="3276217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13D611-30D0-4A24-920F-ADCA24065CD1}" type="datetimeFigureOut">
              <a:rPr lang="en-IN" smtClean="0"/>
              <a:t>26-05-2024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5388198-9D80-42B9-8513-B1A76620D9CC}" type="slidenum">
              <a:rPr lang="en-IN" smtClean="0"/>
              <a:t>‹#›</a:t>
            </a:fld>
            <a:endParaRPr lang="en-IN"/>
          </a:p>
        </p:txBody>
      </p:sp>
    </p:spTree>
    <p:extLst>
      <p:ext uri="{BB962C8B-B14F-4D97-AF65-F5344CB8AC3E}">
        <p14:creationId xmlns:p14="http://schemas.microsoft.com/office/powerpoint/2010/main" val="2602791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D13D611-30D0-4A24-920F-ADCA24065CD1}" type="datetimeFigureOut">
              <a:rPr lang="en-IN" smtClean="0"/>
              <a:t>26-05-2024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5388198-9D80-42B9-8513-B1A76620D9CC}" type="slidenum">
              <a:rPr lang="en-IN" smtClean="0"/>
              <a:t>‹#›</a:t>
            </a:fld>
            <a:endParaRPr lang="en-IN"/>
          </a:p>
        </p:txBody>
      </p:sp>
    </p:spTree>
    <p:extLst>
      <p:ext uri="{BB962C8B-B14F-4D97-AF65-F5344CB8AC3E}">
        <p14:creationId xmlns:p14="http://schemas.microsoft.com/office/powerpoint/2010/main" val="4000176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1CE8F-D289-A7E3-4CA7-09F53E2C9040}"/>
              </a:ext>
            </a:extLst>
          </p:cNvPr>
          <p:cNvSpPr>
            <a:spLocks noGrp="1"/>
          </p:cNvSpPr>
          <p:nvPr>
            <p:ph type="ctrTitle"/>
          </p:nvPr>
        </p:nvSpPr>
        <p:spPr>
          <a:xfrm>
            <a:off x="1524000" y="2610927"/>
            <a:ext cx="9144000" cy="1570937"/>
          </a:xfrm>
        </p:spPr>
        <p:txBody>
          <a:bodyPr>
            <a:normAutofit fontScale="90000"/>
          </a:bodyPr>
          <a:lstStyle/>
          <a:p>
            <a:pPr>
              <a:lnSpc>
                <a:spcPct val="100000"/>
              </a:lnSpc>
            </a:pPr>
            <a:r>
              <a:rPr lang="en-IN" sz="8000" spc="600" dirty="0">
                <a:cs typeface="Times New Roman" panose="02020603050405020304" pitchFamily="18" charset="0"/>
              </a:rPr>
              <a:t>Lending Club </a:t>
            </a:r>
            <a:br>
              <a:rPr lang="en-IN" sz="6000" dirty="0">
                <a:latin typeface="Times New Roman" panose="02020603050405020304" pitchFamily="18" charset="0"/>
                <a:cs typeface="Times New Roman" panose="02020603050405020304" pitchFamily="18" charset="0"/>
              </a:rPr>
            </a:br>
            <a:r>
              <a:rPr lang="en-IN" sz="6000" dirty="0">
                <a:latin typeface="Times New Roman" panose="02020603050405020304" pitchFamily="18" charset="0"/>
                <a:cs typeface="Times New Roman" panose="02020603050405020304" pitchFamily="18" charset="0"/>
              </a:rPr>
              <a:t>				</a:t>
            </a:r>
            <a:r>
              <a:rPr lang="en-IN" sz="5300" i="1" spc="-300" dirty="0">
                <a:latin typeface="+mn-lt"/>
                <a:cs typeface="Times New Roman" panose="02020603050405020304" pitchFamily="18" charset="0"/>
              </a:rPr>
              <a:t>Case Study</a:t>
            </a:r>
            <a:br>
              <a:rPr lang="en-IN" sz="6000" dirty="0">
                <a:latin typeface="Algerian" panose="04020705040A02060702" pitchFamily="82" charset="0"/>
              </a:rPr>
            </a:b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A54ACB3B-3567-E8A2-08B0-B8B6776C8A3F}"/>
              </a:ext>
            </a:extLst>
          </p:cNvPr>
          <p:cNvSpPr>
            <a:spLocks noGrp="1"/>
          </p:cNvSpPr>
          <p:nvPr>
            <p:ph type="subTitle" idx="1"/>
          </p:nvPr>
        </p:nvSpPr>
        <p:spPr>
          <a:xfrm>
            <a:off x="799382" y="4677464"/>
            <a:ext cx="9144000" cy="1655762"/>
          </a:xfrm>
        </p:spPr>
        <p:txBody>
          <a:bodyPr/>
          <a:lstStyle/>
          <a:p>
            <a:r>
              <a:rPr lang="en-IN" i="1" dirty="0">
                <a:latin typeface="Times New Roman" panose="02020603050405020304" pitchFamily="18" charset="0"/>
                <a:cs typeface="Times New Roman" panose="02020603050405020304" pitchFamily="18" charset="0"/>
              </a:rPr>
              <a:t>Contributor: Sukanya Karri</a:t>
            </a:r>
          </a:p>
        </p:txBody>
      </p:sp>
    </p:spTree>
    <p:extLst>
      <p:ext uri="{BB962C8B-B14F-4D97-AF65-F5344CB8AC3E}">
        <p14:creationId xmlns:p14="http://schemas.microsoft.com/office/powerpoint/2010/main" val="9196934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C5BA4-2F97-41EE-784B-D702873BFCE5}"/>
              </a:ext>
            </a:extLst>
          </p:cNvPr>
          <p:cNvSpPr txBox="1">
            <a:spLocks/>
          </p:cNvSpPr>
          <p:nvPr/>
        </p:nvSpPr>
        <p:spPr>
          <a:xfrm>
            <a:off x="406099" y="502058"/>
            <a:ext cx="9313817" cy="856138"/>
          </a:xfrm>
          <a:prstGeom prst="rect">
            <a:avLst/>
          </a:prstGeom>
        </p:spPr>
        <p:txBody>
          <a:bodyPr>
            <a:normAutofit fontScale="975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800" dirty="0"/>
              <a:t>Purpose: Data Consolidation</a:t>
            </a:r>
          </a:p>
        </p:txBody>
      </p:sp>
      <p:pic>
        <p:nvPicPr>
          <p:cNvPr id="1028" name="Picture 4">
            <a:extLst>
              <a:ext uri="{FF2B5EF4-FFF2-40B4-BE49-F238E27FC236}">
                <a16:creationId xmlns:a16="http://schemas.microsoft.com/office/drawing/2014/main" id="{B13A8EA0-EEBB-5B19-CE70-F95C26C6D4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4" y="1107310"/>
            <a:ext cx="9313817" cy="45402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AB5E09-C09A-BB4C-7E56-C62D00667A8F}"/>
              </a:ext>
            </a:extLst>
          </p:cNvPr>
          <p:cNvSpPr txBox="1"/>
          <p:nvPr/>
        </p:nvSpPr>
        <p:spPr>
          <a:xfrm>
            <a:off x="759124" y="5733184"/>
            <a:ext cx="9236015" cy="276999"/>
          </a:xfrm>
          <a:prstGeom prst="rect">
            <a:avLst/>
          </a:prstGeom>
          <a:noFill/>
        </p:spPr>
        <p:txBody>
          <a:bodyPr wrap="square">
            <a:spAutoFit/>
          </a:bodyPr>
          <a:lstStyle/>
          <a:p>
            <a:r>
              <a:rPr lang="en-IN" sz="1200" dirty="0"/>
              <a:t>Debt consolidation stands as the major purpose for loan defaulters</a:t>
            </a:r>
          </a:p>
        </p:txBody>
      </p:sp>
    </p:spTree>
    <p:extLst>
      <p:ext uri="{BB962C8B-B14F-4D97-AF65-F5344CB8AC3E}">
        <p14:creationId xmlns:p14="http://schemas.microsoft.com/office/powerpoint/2010/main" val="2582440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C5BA4-2F97-41EE-784B-D702873BFCE5}"/>
              </a:ext>
            </a:extLst>
          </p:cNvPr>
          <p:cNvSpPr txBox="1">
            <a:spLocks/>
          </p:cNvSpPr>
          <p:nvPr/>
        </p:nvSpPr>
        <p:spPr>
          <a:xfrm>
            <a:off x="406099" y="502058"/>
            <a:ext cx="9313817" cy="856138"/>
          </a:xfrm>
          <a:prstGeom prst="rect">
            <a:avLst/>
          </a:prstGeom>
        </p:spPr>
        <p:txBody>
          <a:bodyPr>
            <a:normAutofit fontScale="975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800" dirty="0"/>
              <a:t>Loan Status</a:t>
            </a:r>
          </a:p>
        </p:txBody>
      </p:sp>
      <p:pic>
        <p:nvPicPr>
          <p:cNvPr id="2050" name="Picture 2">
            <a:extLst>
              <a:ext uri="{FF2B5EF4-FFF2-40B4-BE49-F238E27FC236}">
                <a16:creationId xmlns:a16="http://schemas.microsoft.com/office/drawing/2014/main" id="{B49F0A2C-3399-A858-88CF-59B83359D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25" y="1319486"/>
            <a:ext cx="5992482" cy="378433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FA7876F-01C4-1333-477D-856B87B3BD66}"/>
              </a:ext>
            </a:extLst>
          </p:cNvPr>
          <p:cNvSpPr txBox="1"/>
          <p:nvPr/>
        </p:nvSpPr>
        <p:spPr>
          <a:xfrm>
            <a:off x="2006669" y="1753680"/>
            <a:ext cx="2944483" cy="646331"/>
          </a:xfrm>
          <a:prstGeom prst="rect">
            <a:avLst/>
          </a:prstGeom>
          <a:noFill/>
        </p:spPr>
        <p:txBody>
          <a:bodyPr wrap="square">
            <a:spAutoFit/>
          </a:bodyPr>
          <a:lstStyle/>
          <a:p>
            <a:r>
              <a:rPr lang="en-US" sz="1200" b="0" i="0" dirty="0">
                <a:solidFill>
                  <a:srgbClr val="000000"/>
                </a:solidFill>
                <a:effectLst/>
                <a:highlight>
                  <a:srgbClr val="FFFFFF"/>
                </a:highlight>
              </a:rPr>
              <a:t>The status of charged off loans seems to be higher for employees more than 10 years pointing at chances of default</a:t>
            </a:r>
            <a:endParaRPr lang="en-IN" sz="1200" dirty="0"/>
          </a:p>
        </p:txBody>
      </p:sp>
      <p:sp>
        <p:nvSpPr>
          <p:cNvPr id="8" name="TextBox 7">
            <a:extLst>
              <a:ext uri="{FF2B5EF4-FFF2-40B4-BE49-F238E27FC236}">
                <a16:creationId xmlns:a16="http://schemas.microsoft.com/office/drawing/2014/main" id="{C8FC6358-BA45-D61B-207A-46A3C8629718}"/>
              </a:ext>
            </a:extLst>
          </p:cNvPr>
          <p:cNvSpPr txBox="1"/>
          <p:nvPr/>
        </p:nvSpPr>
        <p:spPr>
          <a:xfrm>
            <a:off x="867572" y="830818"/>
            <a:ext cx="2278194" cy="369332"/>
          </a:xfrm>
          <a:prstGeom prst="rect">
            <a:avLst/>
          </a:prstGeom>
          <a:noFill/>
        </p:spPr>
        <p:txBody>
          <a:bodyPr wrap="square">
            <a:spAutoFit/>
          </a:bodyPr>
          <a:lstStyle/>
          <a:p>
            <a:r>
              <a:rPr lang="en-US" sz="1800" dirty="0"/>
              <a:t>Employee </a:t>
            </a:r>
            <a:r>
              <a:rPr lang="en-US" dirty="0"/>
              <a:t>L</a:t>
            </a:r>
            <a:r>
              <a:rPr lang="en-US" sz="1800" dirty="0"/>
              <a:t>ength </a:t>
            </a:r>
            <a:endParaRPr lang="en-IN" dirty="0"/>
          </a:p>
        </p:txBody>
      </p:sp>
      <p:sp>
        <p:nvSpPr>
          <p:cNvPr id="9" name="TextBox 8">
            <a:extLst>
              <a:ext uri="{FF2B5EF4-FFF2-40B4-BE49-F238E27FC236}">
                <a16:creationId xmlns:a16="http://schemas.microsoft.com/office/drawing/2014/main" id="{F208954F-F5C9-B82E-E3EF-439D763B6C23}"/>
              </a:ext>
            </a:extLst>
          </p:cNvPr>
          <p:cNvSpPr txBox="1"/>
          <p:nvPr/>
        </p:nvSpPr>
        <p:spPr>
          <a:xfrm>
            <a:off x="6670274" y="1827013"/>
            <a:ext cx="2278194" cy="369332"/>
          </a:xfrm>
          <a:prstGeom prst="rect">
            <a:avLst/>
          </a:prstGeom>
          <a:noFill/>
        </p:spPr>
        <p:txBody>
          <a:bodyPr wrap="square">
            <a:spAutoFit/>
          </a:bodyPr>
          <a:lstStyle/>
          <a:p>
            <a:r>
              <a:rPr lang="en-US" sz="1800" dirty="0"/>
              <a:t>Term</a:t>
            </a:r>
            <a:endParaRPr lang="en-IN" dirty="0"/>
          </a:p>
        </p:txBody>
      </p:sp>
      <p:sp>
        <p:nvSpPr>
          <p:cNvPr id="11" name="TextBox 10">
            <a:extLst>
              <a:ext uri="{FF2B5EF4-FFF2-40B4-BE49-F238E27FC236}">
                <a16:creationId xmlns:a16="http://schemas.microsoft.com/office/drawing/2014/main" id="{63A1D3B0-623D-DC3D-BBEE-944651BA87A1}"/>
              </a:ext>
            </a:extLst>
          </p:cNvPr>
          <p:cNvSpPr txBox="1"/>
          <p:nvPr/>
        </p:nvSpPr>
        <p:spPr>
          <a:xfrm>
            <a:off x="6361850" y="5793153"/>
            <a:ext cx="6096000" cy="461665"/>
          </a:xfrm>
          <a:prstGeom prst="rect">
            <a:avLst/>
          </a:prstGeom>
          <a:noFill/>
        </p:spPr>
        <p:txBody>
          <a:bodyPr wrap="square">
            <a:spAutoFit/>
          </a:bodyPr>
          <a:lstStyle/>
          <a:p>
            <a:r>
              <a:rPr lang="en-IN" sz="1200" dirty="0"/>
              <a:t>36 Months Charged off percentage is high compared to 60 Months with respect to fully paid loans</a:t>
            </a:r>
          </a:p>
        </p:txBody>
      </p:sp>
      <p:pic>
        <p:nvPicPr>
          <p:cNvPr id="2058" name="Picture 10">
            <a:extLst>
              <a:ext uri="{FF2B5EF4-FFF2-40B4-BE49-F238E27FC236}">
                <a16:creationId xmlns:a16="http://schemas.microsoft.com/office/drawing/2014/main" id="{2C082689-D00C-7090-4A3D-CF3F03820D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8303" y="2196345"/>
            <a:ext cx="5349885" cy="3452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9111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C5BA4-2F97-41EE-784B-D702873BFCE5}"/>
              </a:ext>
            </a:extLst>
          </p:cNvPr>
          <p:cNvSpPr txBox="1">
            <a:spLocks/>
          </p:cNvSpPr>
          <p:nvPr/>
        </p:nvSpPr>
        <p:spPr>
          <a:xfrm>
            <a:off x="406099" y="502058"/>
            <a:ext cx="9313817" cy="856138"/>
          </a:xfrm>
          <a:prstGeom prst="rect">
            <a:avLst/>
          </a:prstGeom>
        </p:spPr>
        <p:txBody>
          <a:bodyPr>
            <a:normAutofit fontScale="975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800" dirty="0"/>
              <a:t>Loan Status</a:t>
            </a:r>
          </a:p>
        </p:txBody>
      </p:sp>
      <p:sp>
        <p:nvSpPr>
          <p:cNvPr id="8" name="TextBox 7">
            <a:extLst>
              <a:ext uri="{FF2B5EF4-FFF2-40B4-BE49-F238E27FC236}">
                <a16:creationId xmlns:a16="http://schemas.microsoft.com/office/drawing/2014/main" id="{C8FC6358-BA45-D61B-207A-46A3C8629718}"/>
              </a:ext>
            </a:extLst>
          </p:cNvPr>
          <p:cNvSpPr txBox="1"/>
          <p:nvPr/>
        </p:nvSpPr>
        <p:spPr>
          <a:xfrm>
            <a:off x="867572" y="830818"/>
            <a:ext cx="2278194" cy="369332"/>
          </a:xfrm>
          <a:prstGeom prst="rect">
            <a:avLst/>
          </a:prstGeom>
          <a:noFill/>
        </p:spPr>
        <p:txBody>
          <a:bodyPr wrap="square">
            <a:spAutoFit/>
          </a:bodyPr>
          <a:lstStyle/>
          <a:p>
            <a:r>
              <a:rPr lang="en-US" sz="1800" dirty="0"/>
              <a:t>Annual Income</a:t>
            </a:r>
            <a:endParaRPr lang="en-IN" dirty="0"/>
          </a:p>
        </p:txBody>
      </p:sp>
      <p:pic>
        <p:nvPicPr>
          <p:cNvPr id="11266" name="Picture 2">
            <a:extLst>
              <a:ext uri="{FF2B5EF4-FFF2-40B4-BE49-F238E27FC236}">
                <a16:creationId xmlns:a16="http://schemas.microsoft.com/office/drawing/2014/main" id="{1825811F-43EF-6180-C527-F3E1248CD8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141" y="1358196"/>
            <a:ext cx="8181975" cy="4457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E2941C4-B66E-3880-6A5F-5AD3848E50DF}"/>
              </a:ext>
            </a:extLst>
          </p:cNvPr>
          <p:cNvSpPr txBox="1"/>
          <p:nvPr/>
        </p:nvSpPr>
        <p:spPr>
          <a:xfrm>
            <a:off x="948085" y="5888682"/>
            <a:ext cx="6096000" cy="276999"/>
          </a:xfrm>
          <a:prstGeom prst="rect">
            <a:avLst/>
          </a:prstGeom>
          <a:noFill/>
        </p:spPr>
        <p:txBody>
          <a:bodyPr wrap="square">
            <a:spAutoFit/>
          </a:bodyPr>
          <a:lstStyle/>
          <a:p>
            <a:r>
              <a:rPr lang="en-US" sz="1200" b="0" i="0" dirty="0">
                <a:solidFill>
                  <a:srgbClr val="000000"/>
                </a:solidFill>
                <a:effectLst/>
                <a:highlight>
                  <a:srgbClr val="FFFFFF"/>
                </a:highlight>
              </a:rPr>
              <a:t>Majority of the people who may default fall in the range of 50000 to 70000</a:t>
            </a:r>
            <a:endParaRPr lang="en-IN" sz="1200" dirty="0"/>
          </a:p>
        </p:txBody>
      </p:sp>
    </p:spTree>
    <p:extLst>
      <p:ext uri="{BB962C8B-B14F-4D97-AF65-F5344CB8AC3E}">
        <p14:creationId xmlns:p14="http://schemas.microsoft.com/office/powerpoint/2010/main" val="29753492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C5BA4-2F97-41EE-784B-D702873BFCE5}"/>
              </a:ext>
            </a:extLst>
          </p:cNvPr>
          <p:cNvSpPr txBox="1">
            <a:spLocks/>
          </p:cNvSpPr>
          <p:nvPr/>
        </p:nvSpPr>
        <p:spPr>
          <a:xfrm>
            <a:off x="406099" y="502058"/>
            <a:ext cx="9313817" cy="856138"/>
          </a:xfrm>
          <a:prstGeom prst="rect">
            <a:avLst/>
          </a:prstGeom>
        </p:spPr>
        <p:txBody>
          <a:bodyPr>
            <a:normAutofit fontScale="975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800" dirty="0"/>
              <a:t>Loan Amount</a:t>
            </a:r>
          </a:p>
        </p:txBody>
      </p:sp>
      <p:sp>
        <p:nvSpPr>
          <p:cNvPr id="8" name="TextBox 7">
            <a:extLst>
              <a:ext uri="{FF2B5EF4-FFF2-40B4-BE49-F238E27FC236}">
                <a16:creationId xmlns:a16="http://schemas.microsoft.com/office/drawing/2014/main" id="{C8FC6358-BA45-D61B-207A-46A3C8629718}"/>
              </a:ext>
            </a:extLst>
          </p:cNvPr>
          <p:cNvSpPr txBox="1"/>
          <p:nvPr/>
        </p:nvSpPr>
        <p:spPr>
          <a:xfrm>
            <a:off x="930832" y="988864"/>
            <a:ext cx="2278194" cy="369332"/>
          </a:xfrm>
          <a:prstGeom prst="rect">
            <a:avLst/>
          </a:prstGeom>
          <a:noFill/>
        </p:spPr>
        <p:txBody>
          <a:bodyPr wrap="square">
            <a:spAutoFit/>
          </a:bodyPr>
          <a:lstStyle/>
          <a:p>
            <a:r>
              <a:rPr lang="en-US" sz="1800" dirty="0"/>
              <a:t>Term</a:t>
            </a:r>
            <a:endParaRPr lang="en-IN" dirty="0"/>
          </a:p>
        </p:txBody>
      </p:sp>
      <p:sp>
        <p:nvSpPr>
          <p:cNvPr id="3" name="TextBox 2">
            <a:extLst>
              <a:ext uri="{FF2B5EF4-FFF2-40B4-BE49-F238E27FC236}">
                <a16:creationId xmlns:a16="http://schemas.microsoft.com/office/drawing/2014/main" id="{A804D9AD-A3F0-D8E8-6F32-74B7161267D7}"/>
              </a:ext>
            </a:extLst>
          </p:cNvPr>
          <p:cNvSpPr txBox="1"/>
          <p:nvPr/>
        </p:nvSpPr>
        <p:spPr>
          <a:xfrm>
            <a:off x="6337539" y="1047557"/>
            <a:ext cx="2278194" cy="369332"/>
          </a:xfrm>
          <a:prstGeom prst="rect">
            <a:avLst/>
          </a:prstGeom>
          <a:noFill/>
        </p:spPr>
        <p:txBody>
          <a:bodyPr wrap="square">
            <a:spAutoFit/>
          </a:bodyPr>
          <a:lstStyle/>
          <a:p>
            <a:r>
              <a:rPr lang="en-US" dirty="0"/>
              <a:t>Grade</a:t>
            </a:r>
            <a:endParaRPr lang="en-IN" dirty="0"/>
          </a:p>
        </p:txBody>
      </p:sp>
      <p:sp>
        <p:nvSpPr>
          <p:cNvPr id="6" name="TextBox 5">
            <a:extLst>
              <a:ext uri="{FF2B5EF4-FFF2-40B4-BE49-F238E27FC236}">
                <a16:creationId xmlns:a16="http://schemas.microsoft.com/office/drawing/2014/main" id="{59D543F5-BC64-0B3A-2F6C-E015844DED48}"/>
              </a:ext>
            </a:extLst>
          </p:cNvPr>
          <p:cNvSpPr txBox="1"/>
          <p:nvPr/>
        </p:nvSpPr>
        <p:spPr>
          <a:xfrm>
            <a:off x="406099" y="5331898"/>
            <a:ext cx="9443049" cy="646331"/>
          </a:xfrm>
          <a:prstGeom prst="rect">
            <a:avLst/>
          </a:prstGeom>
          <a:noFill/>
        </p:spPr>
        <p:txBody>
          <a:bodyPr wrap="square">
            <a:spAutoFit/>
          </a:bodyPr>
          <a:lstStyle/>
          <a:p>
            <a:r>
              <a:rPr lang="en-IN" sz="1200" dirty="0"/>
              <a:t>Plot 1: Defaulters seem to be more for the 3rd quartile of 36 months and 1st quartile of 60 months and the loan amount that can defaulted in both scenarios falls in the range of 10k-16k</a:t>
            </a:r>
          </a:p>
          <a:p>
            <a:r>
              <a:rPr lang="en-IN" sz="1200" dirty="0"/>
              <a:t>Plot 2: The higher the rate of interest the lesser the grade</a:t>
            </a:r>
          </a:p>
        </p:txBody>
      </p:sp>
      <p:pic>
        <p:nvPicPr>
          <p:cNvPr id="12292" name="Picture 4">
            <a:extLst>
              <a:ext uri="{FF2B5EF4-FFF2-40B4-BE49-F238E27FC236}">
                <a16:creationId xmlns:a16="http://schemas.microsoft.com/office/drawing/2014/main" id="{E35DC8F0-A553-D5A9-1C91-C94D2F55D1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8782" y="1416889"/>
            <a:ext cx="5467391" cy="3293134"/>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60F3A09D-6F7A-1A4B-7B89-EE9832E49D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781" y="1311270"/>
            <a:ext cx="6040696" cy="3542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9249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C5BA4-2F97-41EE-784B-D702873BFCE5}"/>
              </a:ext>
            </a:extLst>
          </p:cNvPr>
          <p:cNvSpPr txBox="1">
            <a:spLocks/>
          </p:cNvSpPr>
          <p:nvPr/>
        </p:nvSpPr>
        <p:spPr>
          <a:xfrm>
            <a:off x="406099" y="502058"/>
            <a:ext cx="9313817" cy="856138"/>
          </a:xfrm>
          <a:prstGeom prst="rect">
            <a:avLst/>
          </a:prstGeom>
        </p:spPr>
        <p:txBody>
          <a:bodyPr>
            <a:normAutofit fontScale="975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800" dirty="0"/>
              <a:t>ANNAUL INCOME</a:t>
            </a:r>
          </a:p>
        </p:txBody>
      </p:sp>
      <p:pic>
        <p:nvPicPr>
          <p:cNvPr id="2052" name="Picture 4">
            <a:extLst>
              <a:ext uri="{FF2B5EF4-FFF2-40B4-BE49-F238E27FC236}">
                <a16:creationId xmlns:a16="http://schemas.microsoft.com/office/drawing/2014/main" id="{F340184A-0298-5195-32A0-B30A50C162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99" y="1106922"/>
            <a:ext cx="5754670" cy="46441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CB5A821-DEDA-A14A-0035-B0BE7374EFC4}"/>
              </a:ext>
            </a:extLst>
          </p:cNvPr>
          <p:cNvSpPr txBox="1"/>
          <p:nvPr/>
        </p:nvSpPr>
        <p:spPr>
          <a:xfrm>
            <a:off x="406099" y="5471901"/>
            <a:ext cx="6096000" cy="646331"/>
          </a:xfrm>
          <a:prstGeom prst="rect">
            <a:avLst/>
          </a:prstGeom>
          <a:noFill/>
        </p:spPr>
        <p:txBody>
          <a:bodyPr wrap="square">
            <a:spAutoFit/>
          </a:bodyPr>
          <a:lstStyle/>
          <a:p>
            <a:r>
              <a:rPr lang="en-US" sz="1200" b="0" i="0" dirty="0">
                <a:solidFill>
                  <a:srgbClr val="000000"/>
                </a:solidFill>
                <a:effectLst/>
                <a:highlight>
                  <a:srgbClr val="FFFFFF"/>
                </a:highlight>
              </a:rPr>
              <a:t> There are chances of more defaulters in the 10+year range, however when considering the annual income range of defaulters is more in the range of 10k to 15k irrespective of length of employment.</a:t>
            </a:r>
            <a:endParaRPr lang="en-IN" sz="1200" dirty="0"/>
          </a:p>
        </p:txBody>
      </p:sp>
      <p:pic>
        <p:nvPicPr>
          <p:cNvPr id="3" name="Picture 2">
            <a:extLst>
              <a:ext uri="{FF2B5EF4-FFF2-40B4-BE49-F238E27FC236}">
                <a16:creationId xmlns:a16="http://schemas.microsoft.com/office/drawing/2014/main" id="{EE35A492-2E4B-3CD7-8E28-35747C411E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2151" y="1469379"/>
            <a:ext cx="6038043" cy="37486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B08D1B8-A26E-505F-ED1F-EECA3E671B8F}"/>
              </a:ext>
            </a:extLst>
          </p:cNvPr>
          <p:cNvSpPr txBox="1"/>
          <p:nvPr/>
        </p:nvSpPr>
        <p:spPr>
          <a:xfrm>
            <a:off x="6625087" y="5297409"/>
            <a:ext cx="6096000" cy="461665"/>
          </a:xfrm>
          <a:prstGeom prst="rect">
            <a:avLst/>
          </a:prstGeom>
          <a:noFill/>
        </p:spPr>
        <p:txBody>
          <a:bodyPr wrap="square">
            <a:spAutoFit/>
          </a:bodyPr>
          <a:lstStyle/>
          <a:p>
            <a:r>
              <a:rPr lang="en-US" sz="1200" b="0" i="0" dirty="0">
                <a:solidFill>
                  <a:srgbClr val="000000"/>
                </a:solidFill>
                <a:effectLst/>
                <a:highlight>
                  <a:srgbClr val="FFFFFF"/>
                </a:highlight>
              </a:rPr>
              <a:t>October month irrespective of annual income ranges indicates a large chances for defaulting</a:t>
            </a:r>
            <a:endParaRPr lang="en-IN" sz="1200" dirty="0"/>
          </a:p>
        </p:txBody>
      </p:sp>
      <p:sp>
        <p:nvSpPr>
          <p:cNvPr id="8" name="TextBox 7">
            <a:extLst>
              <a:ext uri="{FF2B5EF4-FFF2-40B4-BE49-F238E27FC236}">
                <a16:creationId xmlns:a16="http://schemas.microsoft.com/office/drawing/2014/main" id="{95E0BC5E-5A22-0C5B-3850-80396191132A}"/>
              </a:ext>
            </a:extLst>
          </p:cNvPr>
          <p:cNvSpPr txBox="1"/>
          <p:nvPr/>
        </p:nvSpPr>
        <p:spPr>
          <a:xfrm>
            <a:off x="6625087" y="982973"/>
            <a:ext cx="1892059" cy="369332"/>
          </a:xfrm>
          <a:prstGeom prst="rect">
            <a:avLst/>
          </a:prstGeom>
          <a:noFill/>
        </p:spPr>
        <p:txBody>
          <a:bodyPr wrap="square">
            <a:spAutoFit/>
          </a:bodyPr>
          <a:lstStyle/>
          <a:p>
            <a:r>
              <a:rPr lang="en-US" sz="1800" dirty="0"/>
              <a:t>Issue Mon</a:t>
            </a:r>
            <a:r>
              <a:rPr lang="en-US" dirty="0"/>
              <a:t>th</a:t>
            </a:r>
            <a:r>
              <a:rPr lang="en-US" sz="1800" dirty="0"/>
              <a:t> </a:t>
            </a:r>
            <a:endParaRPr lang="en-IN" dirty="0"/>
          </a:p>
        </p:txBody>
      </p:sp>
      <p:sp>
        <p:nvSpPr>
          <p:cNvPr id="9" name="TextBox 8">
            <a:extLst>
              <a:ext uri="{FF2B5EF4-FFF2-40B4-BE49-F238E27FC236}">
                <a16:creationId xmlns:a16="http://schemas.microsoft.com/office/drawing/2014/main" id="{B449D372-A89A-7F02-7A5D-CC87B7A44F23}"/>
              </a:ext>
            </a:extLst>
          </p:cNvPr>
          <p:cNvSpPr txBox="1"/>
          <p:nvPr/>
        </p:nvSpPr>
        <p:spPr>
          <a:xfrm>
            <a:off x="580025" y="832100"/>
            <a:ext cx="2278194" cy="369332"/>
          </a:xfrm>
          <a:prstGeom prst="rect">
            <a:avLst/>
          </a:prstGeom>
          <a:noFill/>
        </p:spPr>
        <p:txBody>
          <a:bodyPr wrap="square">
            <a:spAutoFit/>
          </a:bodyPr>
          <a:lstStyle/>
          <a:p>
            <a:r>
              <a:rPr lang="en-US" sz="1800" dirty="0"/>
              <a:t>Employee </a:t>
            </a:r>
            <a:r>
              <a:rPr lang="en-US" dirty="0"/>
              <a:t>L</a:t>
            </a:r>
            <a:r>
              <a:rPr lang="en-US" sz="1800" dirty="0"/>
              <a:t>ength </a:t>
            </a:r>
            <a:endParaRPr lang="en-IN" dirty="0"/>
          </a:p>
        </p:txBody>
      </p:sp>
    </p:spTree>
    <p:extLst>
      <p:ext uri="{BB962C8B-B14F-4D97-AF65-F5344CB8AC3E}">
        <p14:creationId xmlns:p14="http://schemas.microsoft.com/office/powerpoint/2010/main" val="31815430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C5BA4-2F97-41EE-784B-D702873BFCE5}"/>
              </a:ext>
            </a:extLst>
          </p:cNvPr>
          <p:cNvSpPr txBox="1">
            <a:spLocks/>
          </p:cNvSpPr>
          <p:nvPr/>
        </p:nvSpPr>
        <p:spPr>
          <a:xfrm>
            <a:off x="222069" y="220262"/>
            <a:ext cx="9313817" cy="856138"/>
          </a:xfrm>
          <a:prstGeom prst="rect">
            <a:avLst/>
          </a:prstGeom>
        </p:spPr>
        <p:txBody>
          <a:bodyPr>
            <a:normAutofit fontScale="975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800" dirty="0"/>
              <a:t>ANNUAL INCOME</a:t>
            </a:r>
          </a:p>
        </p:txBody>
      </p:sp>
      <p:pic>
        <p:nvPicPr>
          <p:cNvPr id="4098" name="Picture 2">
            <a:extLst>
              <a:ext uri="{FF2B5EF4-FFF2-40B4-BE49-F238E27FC236}">
                <a16:creationId xmlns:a16="http://schemas.microsoft.com/office/drawing/2014/main" id="{1722F0B9-2D34-4B6F-028F-D4908F60B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064" y="1003264"/>
            <a:ext cx="4431096" cy="51440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BDE6189-09A2-11C2-B2D6-E7D142D83DF1}"/>
              </a:ext>
            </a:extLst>
          </p:cNvPr>
          <p:cNvSpPr txBox="1"/>
          <p:nvPr/>
        </p:nvSpPr>
        <p:spPr>
          <a:xfrm>
            <a:off x="586597" y="6074134"/>
            <a:ext cx="9839863" cy="461665"/>
          </a:xfrm>
          <a:prstGeom prst="rect">
            <a:avLst/>
          </a:prstGeom>
          <a:noFill/>
        </p:spPr>
        <p:txBody>
          <a:bodyPr wrap="square">
            <a:spAutoFit/>
          </a:bodyPr>
          <a:lstStyle/>
          <a:p>
            <a:r>
              <a:rPr lang="en-US" sz="1200" b="0" i="0" dirty="0">
                <a:solidFill>
                  <a:srgbClr val="000000"/>
                </a:solidFill>
                <a:effectLst/>
                <a:highlight>
                  <a:srgbClr val="FFFFFF"/>
                </a:highlight>
              </a:rPr>
              <a:t>From the charged-off plot we can say that maximum defaulters fall in the annual income range &lt;10k with an interest rate opted for 11 to 16 percent Not much info can me made from fully paid</a:t>
            </a:r>
            <a:endParaRPr lang="en-IN" sz="1200" dirty="0"/>
          </a:p>
        </p:txBody>
      </p:sp>
      <p:sp>
        <p:nvSpPr>
          <p:cNvPr id="5" name="TextBox 4">
            <a:extLst>
              <a:ext uri="{FF2B5EF4-FFF2-40B4-BE49-F238E27FC236}">
                <a16:creationId xmlns:a16="http://schemas.microsoft.com/office/drawing/2014/main" id="{6C74C0BC-AE45-8187-F432-4D1DFF098D06}"/>
              </a:ext>
            </a:extLst>
          </p:cNvPr>
          <p:cNvSpPr txBox="1"/>
          <p:nvPr/>
        </p:nvSpPr>
        <p:spPr>
          <a:xfrm>
            <a:off x="5567731" y="876921"/>
            <a:ext cx="3812875" cy="369332"/>
          </a:xfrm>
          <a:prstGeom prst="rect">
            <a:avLst/>
          </a:prstGeom>
          <a:noFill/>
        </p:spPr>
        <p:txBody>
          <a:bodyPr wrap="square">
            <a:spAutoFit/>
          </a:bodyPr>
          <a:lstStyle/>
          <a:p>
            <a:r>
              <a:rPr lang="en-US" sz="1800" dirty="0"/>
              <a:t>Public record Bankruptcies</a:t>
            </a:r>
            <a:endParaRPr lang="en-IN" dirty="0"/>
          </a:p>
        </p:txBody>
      </p:sp>
      <p:pic>
        <p:nvPicPr>
          <p:cNvPr id="14338" name="Picture 2">
            <a:extLst>
              <a:ext uri="{FF2B5EF4-FFF2-40B4-BE49-F238E27FC236}">
                <a16:creationId xmlns:a16="http://schemas.microsoft.com/office/drawing/2014/main" id="{90501893-744D-FEB7-5E4B-7DCC841CBF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259" y="1478391"/>
            <a:ext cx="5983857" cy="33125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D7C3F95-30F3-6052-4856-439C35469F70}"/>
              </a:ext>
            </a:extLst>
          </p:cNvPr>
          <p:cNvSpPr txBox="1"/>
          <p:nvPr/>
        </p:nvSpPr>
        <p:spPr>
          <a:xfrm>
            <a:off x="951780" y="627640"/>
            <a:ext cx="2278194" cy="369332"/>
          </a:xfrm>
          <a:prstGeom prst="rect">
            <a:avLst/>
          </a:prstGeom>
          <a:noFill/>
        </p:spPr>
        <p:txBody>
          <a:bodyPr wrap="square">
            <a:spAutoFit/>
          </a:bodyPr>
          <a:lstStyle/>
          <a:p>
            <a:r>
              <a:rPr lang="en-US" sz="1800" dirty="0"/>
              <a:t>Interest Rate</a:t>
            </a:r>
            <a:endParaRPr lang="en-IN" dirty="0"/>
          </a:p>
        </p:txBody>
      </p:sp>
      <p:sp>
        <p:nvSpPr>
          <p:cNvPr id="8" name="TextBox 7">
            <a:extLst>
              <a:ext uri="{FF2B5EF4-FFF2-40B4-BE49-F238E27FC236}">
                <a16:creationId xmlns:a16="http://schemas.microsoft.com/office/drawing/2014/main" id="{96D65BA9-805F-14EC-EACD-3A4EDD7BCA39}"/>
              </a:ext>
            </a:extLst>
          </p:cNvPr>
          <p:cNvSpPr txBox="1"/>
          <p:nvPr/>
        </p:nvSpPr>
        <p:spPr>
          <a:xfrm>
            <a:off x="5831457" y="4790950"/>
            <a:ext cx="6096000" cy="461665"/>
          </a:xfrm>
          <a:prstGeom prst="rect">
            <a:avLst/>
          </a:prstGeom>
          <a:noFill/>
        </p:spPr>
        <p:txBody>
          <a:bodyPr wrap="square">
            <a:spAutoFit/>
          </a:bodyPr>
          <a:lstStyle/>
          <a:p>
            <a:r>
              <a:rPr lang="en-US" sz="1200" b="0" i="0" dirty="0">
                <a:solidFill>
                  <a:srgbClr val="000000"/>
                </a:solidFill>
                <a:effectLst/>
                <a:highlight>
                  <a:srgbClr val="FFFFFF"/>
                </a:highlight>
              </a:rPr>
              <a:t>Bankruptcies seem to be higher for charged-off loan status inclining more in the income range of 10-13k</a:t>
            </a:r>
            <a:endParaRPr lang="en-IN" sz="1200" dirty="0"/>
          </a:p>
        </p:txBody>
      </p:sp>
    </p:spTree>
    <p:extLst>
      <p:ext uri="{BB962C8B-B14F-4D97-AF65-F5344CB8AC3E}">
        <p14:creationId xmlns:p14="http://schemas.microsoft.com/office/powerpoint/2010/main" val="17764593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49D590-CFB7-0F34-FDA7-1E701E0B6CF7}"/>
              </a:ext>
            </a:extLst>
          </p:cNvPr>
          <p:cNvSpPr txBox="1"/>
          <p:nvPr/>
        </p:nvSpPr>
        <p:spPr>
          <a:xfrm>
            <a:off x="292666" y="221517"/>
            <a:ext cx="9293973" cy="1231106"/>
          </a:xfrm>
          <a:prstGeom prst="rect">
            <a:avLst/>
          </a:prstGeom>
          <a:noFill/>
        </p:spPr>
        <p:txBody>
          <a:bodyPr wrap="square">
            <a:spAutoFit/>
          </a:bodyPr>
          <a:lstStyle/>
          <a:p>
            <a:r>
              <a:rPr lang="en-US" sz="2400" dirty="0">
                <a:solidFill>
                  <a:schemeClr val="tx1">
                    <a:lumMod val="75000"/>
                    <a:lumOff val="25000"/>
                  </a:schemeClr>
                </a:solidFill>
                <a:latin typeface="+mj-lt"/>
              </a:rPr>
              <a:t>Summary:</a:t>
            </a:r>
          </a:p>
          <a:p>
            <a:r>
              <a:rPr lang="en-US" dirty="0">
                <a:solidFill>
                  <a:schemeClr val="tx1">
                    <a:lumMod val="75000"/>
                    <a:lumOff val="25000"/>
                  </a:schemeClr>
                </a:solidFill>
                <a:latin typeface="+mj-lt"/>
              </a:rPr>
              <a:t>	Observations:</a:t>
            </a:r>
          </a:p>
          <a:p>
            <a:endParaRPr lang="en-US" sz="1400"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US" sz="1800" dirty="0">
              <a:solidFill>
                <a:schemeClr val="tx1">
                  <a:lumMod val="75000"/>
                  <a:lumOff val="25000"/>
                </a:schemeClr>
              </a:solidFill>
            </a:endParaRPr>
          </a:p>
        </p:txBody>
      </p:sp>
      <p:sp>
        <p:nvSpPr>
          <p:cNvPr id="6" name="TextBox 5">
            <a:extLst>
              <a:ext uri="{FF2B5EF4-FFF2-40B4-BE49-F238E27FC236}">
                <a16:creationId xmlns:a16="http://schemas.microsoft.com/office/drawing/2014/main" id="{C2548DE6-FB72-8687-0124-16935B64E5BD}"/>
              </a:ext>
            </a:extLst>
          </p:cNvPr>
          <p:cNvSpPr txBox="1"/>
          <p:nvPr/>
        </p:nvSpPr>
        <p:spPr>
          <a:xfrm>
            <a:off x="477584" y="1225143"/>
            <a:ext cx="8485865" cy="3277820"/>
          </a:xfrm>
          <a:prstGeom prst="rect">
            <a:avLst/>
          </a:prstGeom>
          <a:noFill/>
        </p:spPr>
        <p:txBody>
          <a:bodyPr wrap="square" rtlCol="0">
            <a:spAutoFit/>
          </a:bodyPr>
          <a:lstStyle/>
          <a:p>
            <a:pPr>
              <a:lnSpc>
                <a:spcPct val="150000"/>
              </a:lnSpc>
            </a:pPr>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Major </a:t>
            </a:r>
            <a:r>
              <a:rPr lang="en-US" sz="1400" dirty="0">
                <a:latin typeface="Times New Roman" panose="02020603050405020304" pitchFamily="18" charset="0"/>
                <a:cs typeface="Times New Roman" panose="02020603050405020304" pitchFamily="18" charset="0"/>
              </a:rPr>
              <a:t>driving factors (or driver variables) behind loan default </a:t>
            </a:r>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from the observations made are as follows:</a:t>
            </a:r>
          </a:p>
          <a:p>
            <a:pPr marL="285750" indent="-285750">
              <a:lnSpc>
                <a:spcPct val="150000"/>
              </a:lnSpc>
              <a:buFont typeface="Wingdings" panose="05000000000000000000" pitchFamily="2" charset="2"/>
              <a:buChar char="v"/>
            </a:pPr>
            <a:r>
              <a:rPr lang="en-US" sz="1400" b="1" dirty="0">
                <a:solidFill>
                  <a:schemeClr val="tx1">
                    <a:lumMod val="75000"/>
                    <a:lumOff val="25000"/>
                  </a:schemeClr>
                </a:solidFill>
                <a:latin typeface="Times New Roman" panose="02020603050405020304" pitchFamily="18" charset="0"/>
                <a:cs typeface="Times New Roman" panose="02020603050405020304" pitchFamily="18" charset="0"/>
              </a:rPr>
              <a:t>Employment Length </a:t>
            </a:r>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observed that consumers who have more than 10 years of experience in loans are charged off most. </a:t>
            </a:r>
            <a:endParaRPr lang="en-US" sz="1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sz="1400" b="1" dirty="0">
                <a:solidFill>
                  <a:schemeClr val="tx1">
                    <a:lumMod val="75000"/>
                    <a:lumOff val="25000"/>
                  </a:schemeClr>
                </a:solidFill>
                <a:latin typeface="Times New Roman" panose="02020603050405020304" pitchFamily="18" charset="0"/>
                <a:cs typeface="Times New Roman" panose="02020603050405020304" pitchFamily="18" charset="0"/>
              </a:rPr>
              <a:t>Grades/Sub-Grades- </a:t>
            </a:r>
            <a:r>
              <a:rPr lang="en-US" sz="1400" dirty="0">
                <a:latin typeface="Times New Roman" panose="02020603050405020304" pitchFamily="18" charset="0"/>
                <a:cs typeface="Times New Roman" panose="02020603050405020304" pitchFamily="18" charset="0"/>
              </a:rPr>
              <a:t>The analysis tells that increasing rates increase the default rate and persons with lower grades seem to default most.</a:t>
            </a:r>
            <a:endParaRPr lang="en-US" sz="1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sz="1400" b="1" dirty="0">
                <a:solidFill>
                  <a:schemeClr val="tx1">
                    <a:lumMod val="75000"/>
                    <a:lumOff val="25000"/>
                  </a:schemeClr>
                </a:solidFill>
                <a:latin typeface="Times New Roman" panose="02020603050405020304" pitchFamily="18" charset="0"/>
                <a:cs typeface="Times New Roman" panose="02020603050405020304" pitchFamily="18" charset="0"/>
              </a:rPr>
              <a:t>Verification Status</a:t>
            </a:r>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-Most of the loans were provided without verification</a:t>
            </a:r>
          </a:p>
          <a:p>
            <a:pPr marL="285750" indent="-285750">
              <a:lnSpc>
                <a:spcPct val="150000"/>
              </a:lnSpc>
              <a:buFont typeface="Wingdings" panose="05000000000000000000" pitchFamily="2" charset="2"/>
              <a:buChar char="v"/>
            </a:pPr>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400" b="1" dirty="0">
                <a:solidFill>
                  <a:schemeClr val="tx1">
                    <a:lumMod val="75000"/>
                    <a:lumOff val="25000"/>
                  </a:schemeClr>
                </a:solidFill>
                <a:latin typeface="Times New Roman" panose="02020603050405020304" pitchFamily="18" charset="0"/>
                <a:cs typeface="Times New Roman" panose="02020603050405020304" pitchFamily="18" charset="0"/>
              </a:rPr>
              <a:t>Annual income- </a:t>
            </a:r>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Range of 10k-16k Income has high chances of defaulters</a:t>
            </a:r>
          </a:p>
          <a:p>
            <a:pPr marL="285750" indent="-285750">
              <a:lnSpc>
                <a:spcPct val="150000"/>
              </a:lnSpc>
              <a:buFont typeface="Wingdings" panose="05000000000000000000" pitchFamily="2" charset="2"/>
              <a:buChar char="v"/>
            </a:pPr>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400" b="1" dirty="0">
                <a:solidFill>
                  <a:schemeClr val="tx1">
                    <a:lumMod val="75000"/>
                    <a:lumOff val="25000"/>
                  </a:schemeClr>
                </a:solidFill>
                <a:latin typeface="Times New Roman" panose="02020603050405020304" pitchFamily="18" charset="0"/>
                <a:cs typeface="Times New Roman" panose="02020603050405020304" pitchFamily="18" charset="0"/>
              </a:rPr>
              <a:t>Term</a:t>
            </a:r>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 Preference of loan term plays a role in loan defaulting</a:t>
            </a:r>
          </a:p>
          <a:p>
            <a:pPr marL="285750" indent="-285750">
              <a:lnSpc>
                <a:spcPct val="150000"/>
              </a:lnSpc>
              <a:buFont typeface="Wingdings" panose="05000000000000000000" pitchFamily="2" charset="2"/>
              <a:buChar char="v"/>
            </a:pPr>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400" b="1" dirty="0">
                <a:solidFill>
                  <a:schemeClr val="tx1">
                    <a:lumMod val="75000"/>
                    <a:lumOff val="25000"/>
                  </a:schemeClr>
                </a:solidFill>
                <a:latin typeface="Times New Roman" panose="02020603050405020304" pitchFamily="18" charset="0"/>
                <a:cs typeface="Times New Roman" panose="02020603050405020304" pitchFamily="18" charset="0"/>
              </a:rPr>
              <a:t>Purpose</a:t>
            </a:r>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 From observation, it was found that purpose plays an important role in loan defaulting</a:t>
            </a:r>
          </a:p>
          <a:p>
            <a:endParaRPr lang="en-IN" dirty="0"/>
          </a:p>
        </p:txBody>
      </p:sp>
    </p:spTree>
    <p:extLst>
      <p:ext uri="{BB962C8B-B14F-4D97-AF65-F5344CB8AC3E}">
        <p14:creationId xmlns:p14="http://schemas.microsoft.com/office/powerpoint/2010/main" val="21828422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AAB19F-8C3B-5758-11FC-C5C081D67CC5}"/>
              </a:ext>
            </a:extLst>
          </p:cNvPr>
          <p:cNvSpPr>
            <a:spLocks noGrp="1"/>
          </p:cNvSpPr>
          <p:nvPr>
            <p:ph idx="1"/>
          </p:nvPr>
        </p:nvSpPr>
        <p:spPr>
          <a:xfrm>
            <a:off x="592519" y="568653"/>
            <a:ext cx="10058400" cy="5659619"/>
          </a:xfrm>
        </p:spPr>
        <p:txBody>
          <a:bodyPr>
            <a:normAutofit/>
          </a:bodyPr>
          <a:lstStyle/>
          <a:p>
            <a:pPr marL="0" indent="0">
              <a:lnSpc>
                <a:spcPct val="150000"/>
              </a:lnSpc>
              <a:buNone/>
            </a:pPr>
            <a:r>
              <a:rPr lang="en-IN" sz="1600" b="1" dirty="0">
                <a:latin typeface="Times New Roman" panose="02020603050405020304" pitchFamily="18" charset="0"/>
                <a:cs typeface="Times New Roman" panose="02020603050405020304" pitchFamily="18" charset="0"/>
              </a:rPr>
              <a:t>Problem statement:</a:t>
            </a:r>
          </a:p>
          <a:p>
            <a:pPr>
              <a:lnSpc>
                <a:spcPct val="150000"/>
              </a:lnSpc>
            </a:pPr>
            <a:r>
              <a:rPr lang="en-US" sz="1400" dirty="0">
                <a:latin typeface="Times New Roman" panose="02020603050405020304" pitchFamily="18" charset="0"/>
                <a:cs typeface="Times New Roman" panose="02020603050405020304" pitchFamily="18" charset="0"/>
              </a:rPr>
              <a:t>You work for a consumer finance company that specializes in lending various types of loans to urban customers. When the company receives a loan application, the company has to decide for loan approval based on the applicant’s profile.  The data given contains information about past loan applicants and whether they ‘defaulted’ or not. </a:t>
            </a:r>
          </a:p>
          <a:p>
            <a:pPr marL="0" indent="0">
              <a:lnSpc>
                <a:spcPct val="150000"/>
              </a:lnSpc>
              <a:buNone/>
            </a:pPr>
            <a:r>
              <a:rPr lang="en-US" sz="1600" b="1" dirty="0">
                <a:latin typeface="Times New Roman" panose="02020603050405020304" pitchFamily="18" charset="0"/>
                <a:cs typeface="Times New Roman" panose="02020603050405020304" pitchFamily="18" charset="0"/>
              </a:rPr>
              <a:t>Objective:</a:t>
            </a:r>
          </a:p>
          <a:p>
            <a:pPr marL="0" indent="0">
              <a:lnSpc>
                <a:spcPct val="150000"/>
              </a:lnSpc>
              <a:buNone/>
            </a:pPr>
            <a:r>
              <a:rPr lang="en-US" sz="1400" dirty="0">
                <a:latin typeface="Times New Roman" panose="02020603050405020304" pitchFamily="18" charset="0"/>
                <a:cs typeface="Times New Roman" panose="02020603050405020304" pitchFamily="18" charset="0"/>
              </a:rPr>
              <a:t>  The aim is to understand the driving factors (or driver variables) behind loan default, i.e. the variables that are strong indicators of default, so that the client can utilize this knowledge for its portfolio and risk assessment. </a:t>
            </a:r>
          </a:p>
          <a:p>
            <a:pPr marL="0" indent="0">
              <a:lnSpc>
                <a:spcPct val="150000"/>
              </a:lnSpc>
              <a:buNone/>
            </a:pPr>
            <a:r>
              <a:rPr lang="en-IN" sz="1600" b="1" dirty="0">
                <a:latin typeface="Times New Roman" panose="02020603050405020304" pitchFamily="18" charset="0"/>
                <a:cs typeface="Times New Roman" panose="02020603050405020304" pitchFamily="18" charset="0"/>
              </a:rPr>
              <a:t>Benefits of the case study:</a:t>
            </a:r>
          </a:p>
          <a:p>
            <a:pPr>
              <a:lnSpc>
                <a:spcPct val="150000"/>
              </a:lnSpc>
            </a:pPr>
            <a:r>
              <a:rPr lang="en-IN" sz="1400" dirty="0">
                <a:latin typeface="Times New Roman" panose="02020603050405020304" pitchFamily="18" charset="0"/>
                <a:cs typeface="Times New Roman" panose="02020603050405020304" pitchFamily="18" charset="0"/>
              </a:rPr>
              <a:t>Will understand the techniques involved in exploratory data analysis and the steps involved like cleaning, wrangling, and finding missing values.</a:t>
            </a:r>
          </a:p>
          <a:p>
            <a:pPr>
              <a:lnSpc>
                <a:spcPct val="150000"/>
              </a:lnSpc>
            </a:pPr>
            <a:r>
              <a:rPr lang="en-IN" sz="1400" dirty="0">
                <a:latin typeface="Times New Roman" panose="02020603050405020304" pitchFamily="18" charset="0"/>
                <a:cs typeface="Times New Roman" panose="02020603050405020304" pitchFamily="18" charset="0"/>
              </a:rPr>
              <a:t>Domain knowledge- Based on the data provided helps us to get an insight into its attributes, this EDA case study focuses on loans and defaulters, and risk analytics is a helpful concept to learn here</a:t>
            </a:r>
          </a:p>
          <a:p>
            <a:pPr>
              <a:lnSpc>
                <a:spcPct val="150000"/>
              </a:lnSpc>
            </a:pPr>
            <a:r>
              <a:rPr lang="en-IN" sz="1400" dirty="0">
                <a:latin typeface="Times New Roman" panose="02020603050405020304" pitchFamily="18" charset="0"/>
                <a:cs typeface="Times New Roman" panose="02020603050405020304" pitchFamily="18" charset="0"/>
              </a:rPr>
              <a:t> Understanding how data performs using various visualization charts</a:t>
            </a:r>
          </a:p>
        </p:txBody>
      </p:sp>
    </p:spTree>
    <p:extLst>
      <p:ext uri="{BB962C8B-B14F-4D97-AF65-F5344CB8AC3E}">
        <p14:creationId xmlns:p14="http://schemas.microsoft.com/office/powerpoint/2010/main" val="29100031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7ED00-72CC-0225-AC62-E7B207FE378D}"/>
              </a:ext>
            </a:extLst>
          </p:cNvPr>
          <p:cNvSpPr>
            <a:spLocks noGrp="1"/>
          </p:cNvSpPr>
          <p:nvPr>
            <p:ph type="title"/>
          </p:nvPr>
        </p:nvSpPr>
        <p:spPr>
          <a:xfrm>
            <a:off x="172701" y="65572"/>
            <a:ext cx="10058400" cy="967941"/>
          </a:xfrm>
        </p:spPr>
        <p:txBody>
          <a:bodyPr>
            <a:normAutofit/>
          </a:bodyPr>
          <a:lstStyle/>
          <a:p>
            <a:r>
              <a:rPr lang="en-IN" sz="3200" dirty="0"/>
              <a:t>Steps involved: Data Analysis </a:t>
            </a:r>
          </a:p>
        </p:txBody>
      </p:sp>
      <p:graphicFrame>
        <p:nvGraphicFramePr>
          <p:cNvPr id="4" name="Content Placeholder 3">
            <a:extLst>
              <a:ext uri="{FF2B5EF4-FFF2-40B4-BE49-F238E27FC236}">
                <a16:creationId xmlns:a16="http://schemas.microsoft.com/office/drawing/2014/main" id="{E9F95173-D141-6985-EC52-64EB5A7B3E04}"/>
              </a:ext>
            </a:extLst>
          </p:cNvPr>
          <p:cNvGraphicFramePr>
            <a:graphicFrameLocks noGrp="1"/>
          </p:cNvGraphicFramePr>
          <p:nvPr>
            <p:ph idx="1"/>
            <p:extLst>
              <p:ext uri="{D42A27DB-BD31-4B8C-83A1-F6EECF244321}">
                <p14:modId xmlns:p14="http://schemas.microsoft.com/office/powerpoint/2010/main" val="203553705"/>
              </p:ext>
            </p:extLst>
          </p:nvPr>
        </p:nvGraphicFramePr>
        <p:xfrm>
          <a:off x="946179" y="909920"/>
          <a:ext cx="7507880" cy="4065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Content Placeholder 3">
            <a:extLst>
              <a:ext uri="{FF2B5EF4-FFF2-40B4-BE49-F238E27FC236}">
                <a16:creationId xmlns:a16="http://schemas.microsoft.com/office/drawing/2014/main" id="{7AC650D5-E0F6-3A5A-C5B2-38E5FC65A94F}"/>
              </a:ext>
            </a:extLst>
          </p:cNvPr>
          <p:cNvGraphicFramePr>
            <a:graphicFrameLocks/>
          </p:cNvGraphicFramePr>
          <p:nvPr>
            <p:extLst>
              <p:ext uri="{D42A27DB-BD31-4B8C-83A1-F6EECF244321}">
                <p14:modId xmlns:p14="http://schemas.microsoft.com/office/powerpoint/2010/main" val="3466184274"/>
              </p:ext>
            </p:extLst>
          </p:nvPr>
        </p:nvGraphicFramePr>
        <p:xfrm>
          <a:off x="2798741" y="5475473"/>
          <a:ext cx="5509713" cy="12001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23" name="Group 22">
            <a:extLst>
              <a:ext uri="{FF2B5EF4-FFF2-40B4-BE49-F238E27FC236}">
                <a16:creationId xmlns:a16="http://schemas.microsoft.com/office/drawing/2014/main" id="{0993580C-3FE1-ADC9-90C7-076F9B2F4380}"/>
              </a:ext>
            </a:extLst>
          </p:cNvPr>
          <p:cNvGrpSpPr/>
          <p:nvPr/>
        </p:nvGrpSpPr>
        <p:grpSpPr>
          <a:xfrm>
            <a:off x="4460278" y="4985598"/>
            <a:ext cx="351552" cy="489876"/>
            <a:chOff x="4532531" y="1135501"/>
            <a:chExt cx="199405" cy="166170"/>
          </a:xfrm>
          <a:solidFill>
            <a:schemeClr val="bg1">
              <a:lumMod val="65000"/>
            </a:schemeClr>
          </a:solidFill>
        </p:grpSpPr>
        <p:sp>
          <p:nvSpPr>
            <p:cNvPr id="24" name="Arrow: Right 23">
              <a:extLst>
                <a:ext uri="{FF2B5EF4-FFF2-40B4-BE49-F238E27FC236}">
                  <a16:creationId xmlns:a16="http://schemas.microsoft.com/office/drawing/2014/main" id="{1420A887-224A-495D-00D6-39C2124550EB}"/>
                </a:ext>
              </a:extLst>
            </p:cNvPr>
            <p:cNvSpPr/>
            <p:nvPr/>
          </p:nvSpPr>
          <p:spPr>
            <a:xfrm rot="5400000">
              <a:off x="4549149" y="1118883"/>
              <a:ext cx="166170" cy="199405"/>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5" name="Arrow: Right 4">
              <a:extLst>
                <a:ext uri="{FF2B5EF4-FFF2-40B4-BE49-F238E27FC236}">
                  <a16:creationId xmlns:a16="http://schemas.microsoft.com/office/drawing/2014/main" id="{8A49DB27-7F85-8A0C-B3CC-6AEE5B763D8A}"/>
                </a:ext>
              </a:extLst>
            </p:cNvPr>
            <p:cNvSpPr txBox="1"/>
            <p:nvPr/>
          </p:nvSpPr>
          <p:spPr>
            <a:xfrm>
              <a:off x="4572413" y="1135501"/>
              <a:ext cx="119643" cy="1163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solidFill>
                  <a:schemeClr val="bg1">
                    <a:lumMod val="85000"/>
                  </a:schemeClr>
                </a:solidFill>
                <a:highlight>
                  <a:srgbClr val="C0C0C0"/>
                </a:highlight>
              </a:endParaRPr>
            </a:p>
          </p:txBody>
        </p:sp>
      </p:grpSp>
    </p:spTree>
    <p:extLst>
      <p:ext uri="{BB962C8B-B14F-4D97-AF65-F5344CB8AC3E}">
        <p14:creationId xmlns:p14="http://schemas.microsoft.com/office/powerpoint/2010/main" val="33793450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7ED00-72CC-0225-AC62-E7B207FE378D}"/>
              </a:ext>
            </a:extLst>
          </p:cNvPr>
          <p:cNvSpPr>
            <a:spLocks noGrp="1"/>
          </p:cNvSpPr>
          <p:nvPr>
            <p:ph type="title"/>
          </p:nvPr>
        </p:nvSpPr>
        <p:spPr>
          <a:xfrm>
            <a:off x="172701" y="65572"/>
            <a:ext cx="10058400" cy="1609344"/>
          </a:xfrm>
        </p:spPr>
        <p:txBody>
          <a:bodyPr>
            <a:normAutofit/>
          </a:bodyPr>
          <a:lstStyle/>
          <a:p>
            <a:r>
              <a:rPr lang="en-IN" sz="3200" dirty="0"/>
              <a:t>Data Analysis Procedure in Brief</a:t>
            </a:r>
          </a:p>
        </p:txBody>
      </p:sp>
      <p:sp>
        <p:nvSpPr>
          <p:cNvPr id="6" name="Title 1">
            <a:extLst>
              <a:ext uri="{FF2B5EF4-FFF2-40B4-BE49-F238E27FC236}">
                <a16:creationId xmlns:a16="http://schemas.microsoft.com/office/drawing/2014/main" id="{62EB49D2-2120-AADE-B7B0-C00EA7BB6CA6}"/>
              </a:ext>
            </a:extLst>
          </p:cNvPr>
          <p:cNvSpPr txBox="1">
            <a:spLocks/>
          </p:cNvSpPr>
          <p:nvPr/>
        </p:nvSpPr>
        <p:spPr>
          <a:xfrm>
            <a:off x="336603" y="113237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endParaRPr lang="en-IN" sz="1200" dirty="0"/>
          </a:p>
        </p:txBody>
      </p:sp>
      <p:sp>
        <p:nvSpPr>
          <p:cNvPr id="7" name="TextBox 6">
            <a:extLst>
              <a:ext uri="{FF2B5EF4-FFF2-40B4-BE49-F238E27FC236}">
                <a16:creationId xmlns:a16="http://schemas.microsoft.com/office/drawing/2014/main" id="{23FDF9FE-2D53-DCBE-EFC8-0884669816A9}"/>
              </a:ext>
            </a:extLst>
          </p:cNvPr>
          <p:cNvSpPr txBox="1"/>
          <p:nvPr/>
        </p:nvSpPr>
        <p:spPr>
          <a:xfrm>
            <a:off x="172701" y="1186636"/>
            <a:ext cx="10271184" cy="4801314"/>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1200" dirty="0"/>
              <a:t>Import the given loan data set</a:t>
            </a:r>
          </a:p>
          <a:p>
            <a:pPr marL="285750" indent="-285750">
              <a:lnSpc>
                <a:spcPct val="150000"/>
              </a:lnSpc>
              <a:buFont typeface="Wingdings" panose="05000000000000000000" pitchFamily="2" charset="2"/>
              <a:buChar char="v"/>
            </a:pPr>
            <a:r>
              <a:rPr lang="en-US" sz="1200" dirty="0"/>
              <a:t>Read the file</a:t>
            </a:r>
            <a:r>
              <a:rPr lang="en-IN" sz="1200" dirty="0"/>
              <a:t> in the CSV format in </a:t>
            </a:r>
            <a:r>
              <a:rPr lang="en-IN" sz="1200" dirty="0" err="1"/>
              <a:t>jupyter</a:t>
            </a:r>
            <a:r>
              <a:rPr lang="en-IN" sz="1200" dirty="0"/>
              <a:t> notebook</a:t>
            </a:r>
          </a:p>
          <a:p>
            <a:pPr marL="285750" indent="-285750">
              <a:lnSpc>
                <a:spcPct val="150000"/>
              </a:lnSpc>
              <a:buFont typeface="Wingdings" panose="05000000000000000000" pitchFamily="2" charset="2"/>
              <a:buChar char="v"/>
            </a:pPr>
            <a:r>
              <a:rPr lang="en-IN" sz="1200" dirty="0"/>
              <a:t>Understand the data and the various columns present</a:t>
            </a:r>
          </a:p>
          <a:p>
            <a:pPr marL="285750" indent="-285750">
              <a:lnSpc>
                <a:spcPct val="150000"/>
              </a:lnSpc>
              <a:buFont typeface="Wingdings" panose="05000000000000000000" pitchFamily="2" charset="2"/>
              <a:buChar char="v"/>
            </a:pPr>
            <a:r>
              <a:rPr lang="en-IN" sz="1200" dirty="0"/>
              <a:t>Search for the duplicated values</a:t>
            </a:r>
          </a:p>
          <a:p>
            <a:pPr marL="285750" indent="-285750">
              <a:lnSpc>
                <a:spcPct val="150000"/>
              </a:lnSpc>
              <a:buFont typeface="Wingdings" panose="05000000000000000000" pitchFamily="2" charset="2"/>
              <a:buChar char="v"/>
            </a:pPr>
            <a:r>
              <a:rPr lang="en-IN" sz="1200" dirty="0"/>
              <a:t>Identify the missing/Null values </a:t>
            </a:r>
          </a:p>
          <a:p>
            <a:pPr marL="285750" indent="-285750">
              <a:lnSpc>
                <a:spcPct val="150000"/>
              </a:lnSpc>
              <a:buFont typeface="Wingdings" panose="05000000000000000000" pitchFamily="2" charset="2"/>
              <a:buChar char="v"/>
            </a:pPr>
            <a:r>
              <a:rPr lang="en-IN" sz="1200" dirty="0"/>
              <a:t>Post the search and identification drop the duplicates and fix/remove the missing values</a:t>
            </a:r>
          </a:p>
          <a:p>
            <a:pPr marL="285750" indent="-285750">
              <a:lnSpc>
                <a:spcPct val="150000"/>
              </a:lnSpc>
              <a:buFont typeface="Wingdings" panose="05000000000000000000" pitchFamily="2" charset="2"/>
              <a:buChar char="v"/>
            </a:pPr>
            <a:r>
              <a:rPr lang="en-IN" sz="1200" dirty="0"/>
              <a:t>Search for the unique values and drop them if found not useful for the business objective</a:t>
            </a:r>
          </a:p>
          <a:p>
            <a:pPr marL="285750" indent="-285750">
              <a:lnSpc>
                <a:spcPct val="150000"/>
              </a:lnSpc>
              <a:buFont typeface="Wingdings" panose="05000000000000000000" pitchFamily="2" charset="2"/>
              <a:buChar char="v"/>
            </a:pPr>
            <a:r>
              <a:rPr lang="en-IN" sz="1200" dirty="0"/>
              <a:t>Do a little background research and figure out the attributes which will be useful for data analysis</a:t>
            </a:r>
          </a:p>
          <a:p>
            <a:pPr marL="285750" indent="-285750">
              <a:lnSpc>
                <a:spcPct val="150000"/>
              </a:lnSpc>
              <a:buFont typeface="Wingdings" panose="05000000000000000000" pitchFamily="2" charset="2"/>
              <a:buChar char="v"/>
            </a:pPr>
            <a:r>
              <a:rPr lang="en-IN" sz="1200" dirty="0"/>
              <a:t>Drop the columns that are not required for the analysis based on the project requirement and result expectation. For example: Zip Code, URL, etc..</a:t>
            </a:r>
          </a:p>
          <a:p>
            <a:pPr marL="285750" indent="-285750">
              <a:lnSpc>
                <a:spcPct val="150000"/>
              </a:lnSpc>
              <a:buFont typeface="Wingdings" panose="05000000000000000000" pitchFamily="2" charset="2"/>
              <a:buChar char="v"/>
            </a:pPr>
            <a:r>
              <a:rPr lang="en-IN" sz="1200" dirty="0"/>
              <a:t>Perform the data conversion and extract the necessary columns say month and year as and when required </a:t>
            </a:r>
          </a:p>
          <a:p>
            <a:pPr marL="285750" indent="-285750">
              <a:lnSpc>
                <a:spcPct val="150000"/>
              </a:lnSpc>
              <a:buFont typeface="Wingdings" panose="05000000000000000000" pitchFamily="2" charset="2"/>
              <a:buChar char="v"/>
            </a:pPr>
            <a:r>
              <a:rPr lang="en-IN" sz="1200" dirty="0"/>
              <a:t>Check for the empty spaces in categorical objects using the string function and remove them same.</a:t>
            </a:r>
          </a:p>
          <a:p>
            <a:pPr marL="285750" indent="-285750">
              <a:lnSpc>
                <a:spcPct val="150000"/>
              </a:lnSpc>
              <a:buFont typeface="Wingdings" panose="05000000000000000000" pitchFamily="2" charset="2"/>
              <a:buChar char="v"/>
            </a:pPr>
            <a:r>
              <a:rPr lang="en-IN" sz="1200" dirty="0"/>
              <a:t>Check for the outliers and remove the same</a:t>
            </a:r>
          </a:p>
          <a:p>
            <a:pPr marL="285750" indent="-285750">
              <a:lnSpc>
                <a:spcPct val="150000"/>
              </a:lnSpc>
              <a:buFont typeface="Wingdings" panose="05000000000000000000" pitchFamily="2" charset="2"/>
              <a:buChar char="v"/>
            </a:pPr>
            <a:r>
              <a:rPr lang="en-IN" sz="1200" dirty="0"/>
              <a:t>Perform the Univariate/Bivariate/Segmented univariate with different attributes using Data visualization techniques to understand the distribution of data and its performance compared to other elements.</a:t>
            </a:r>
          </a:p>
          <a:p>
            <a:pPr marL="285750" indent="-285750">
              <a:lnSpc>
                <a:spcPct val="150000"/>
              </a:lnSpc>
              <a:buFont typeface="Wingdings" panose="05000000000000000000" pitchFamily="2" charset="2"/>
              <a:buChar char="v"/>
            </a:pPr>
            <a:r>
              <a:rPr lang="en-IN" sz="1200" dirty="0"/>
              <a:t>Summarize the observations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708039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C5BA4-2F97-41EE-784B-D702873BFCE5}"/>
              </a:ext>
            </a:extLst>
          </p:cNvPr>
          <p:cNvSpPr txBox="1">
            <a:spLocks/>
          </p:cNvSpPr>
          <p:nvPr/>
        </p:nvSpPr>
        <p:spPr>
          <a:xfrm>
            <a:off x="406099" y="421545"/>
            <a:ext cx="9313817" cy="856138"/>
          </a:xfrm>
          <a:prstGeom prst="rect">
            <a:avLst/>
          </a:prstGeom>
        </p:spPr>
        <p:txBody>
          <a:bodyPr>
            <a:normAutofit fontScale="975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800" dirty="0"/>
              <a:t> Distribution of Attributes at a Glance-1:</a:t>
            </a:r>
          </a:p>
          <a:p>
            <a:r>
              <a:rPr lang="en-US" sz="2800" dirty="0"/>
              <a:t> </a:t>
            </a:r>
            <a:r>
              <a:rPr lang="en-US" sz="2100" dirty="0"/>
              <a:t>GRADE/SUB GRADE, Interest RATE</a:t>
            </a:r>
          </a:p>
        </p:txBody>
      </p:sp>
      <p:pic>
        <p:nvPicPr>
          <p:cNvPr id="5122" name="Picture 2">
            <a:extLst>
              <a:ext uri="{FF2B5EF4-FFF2-40B4-BE49-F238E27FC236}">
                <a16:creationId xmlns:a16="http://schemas.microsoft.com/office/drawing/2014/main" id="{BFDE1274-78C7-F566-7DA7-073BE8F9BD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6" y="1335192"/>
            <a:ext cx="4608723" cy="3647107"/>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56878CE2-B720-7235-8571-45A40EB544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4736" y="370768"/>
            <a:ext cx="4860646" cy="29115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12C62E7-D775-138B-07F2-5E3F7150EF17}"/>
              </a:ext>
            </a:extLst>
          </p:cNvPr>
          <p:cNvSpPr txBox="1"/>
          <p:nvPr/>
        </p:nvSpPr>
        <p:spPr>
          <a:xfrm>
            <a:off x="419778" y="5124881"/>
            <a:ext cx="4385421" cy="553998"/>
          </a:xfrm>
          <a:prstGeom prst="rect">
            <a:avLst/>
          </a:prstGeom>
          <a:noFill/>
        </p:spPr>
        <p:txBody>
          <a:bodyPr wrap="square">
            <a:spAutoFit/>
          </a:bodyPr>
          <a:lstStyle/>
          <a:p>
            <a:r>
              <a:rPr lang="en-US" b="0" i="0" dirty="0">
                <a:solidFill>
                  <a:srgbClr val="000000"/>
                </a:solidFill>
                <a:effectLst/>
                <a:highlight>
                  <a:srgbClr val="FFFFFF"/>
                </a:highlight>
                <a:latin typeface="Helvetica Neue"/>
              </a:rPr>
              <a:t> </a:t>
            </a:r>
            <a:r>
              <a:rPr lang="en-US" sz="1200" b="0" i="0" dirty="0">
                <a:solidFill>
                  <a:srgbClr val="000000"/>
                </a:solidFill>
                <a:effectLst/>
                <a:highlight>
                  <a:srgbClr val="FFFFFF"/>
                </a:highlight>
              </a:rPr>
              <a:t>Interest Rate is high at 7.5 and has a sharp decline at 10 and most of the people opting for ROI falls in 10 to 14</a:t>
            </a:r>
            <a:endParaRPr lang="en-IN" sz="1200" dirty="0"/>
          </a:p>
        </p:txBody>
      </p:sp>
      <p:sp>
        <p:nvSpPr>
          <p:cNvPr id="8" name="TextBox 7">
            <a:extLst>
              <a:ext uri="{FF2B5EF4-FFF2-40B4-BE49-F238E27FC236}">
                <a16:creationId xmlns:a16="http://schemas.microsoft.com/office/drawing/2014/main" id="{B863FBC4-D6DF-AB82-7D17-7F2E3715A220}"/>
              </a:ext>
            </a:extLst>
          </p:cNvPr>
          <p:cNvSpPr txBox="1"/>
          <p:nvPr/>
        </p:nvSpPr>
        <p:spPr>
          <a:xfrm>
            <a:off x="9416969" y="4335968"/>
            <a:ext cx="2348725" cy="646331"/>
          </a:xfrm>
          <a:prstGeom prst="rect">
            <a:avLst/>
          </a:prstGeom>
          <a:noFill/>
        </p:spPr>
        <p:txBody>
          <a:bodyPr wrap="square">
            <a:spAutoFit/>
          </a:bodyPr>
          <a:lstStyle/>
          <a:p>
            <a:r>
              <a:rPr lang="en-US" sz="1200" b="0" i="0" dirty="0">
                <a:solidFill>
                  <a:srgbClr val="000000"/>
                </a:solidFill>
                <a:effectLst/>
                <a:highlight>
                  <a:srgbClr val="FFFFFF"/>
                </a:highlight>
              </a:rPr>
              <a:t>Most borrowers fall in the B and C categories of grades/subgrades</a:t>
            </a:r>
            <a:endParaRPr lang="en-IN" sz="1200" dirty="0"/>
          </a:p>
        </p:txBody>
      </p:sp>
      <p:pic>
        <p:nvPicPr>
          <p:cNvPr id="6148" name="Picture 4">
            <a:extLst>
              <a:ext uri="{FF2B5EF4-FFF2-40B4-BE49-F238E27FC236}">
                <a16:creationId xmlns:a16="http://schemas.microsoft.com/office/drawing/2014/main" id="{F2FF2F7D-7CB8-D56A-6057-ADA265A1F0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1823" y="3507428"/>
            <a:ext cx="4343161" cy="3234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8478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4" name="Picture 6">
            <a:extLst>
              <a:ext uri="{FF2B5EF4-FFF2-40B4-BE49-F238E27FC236}">
                <a16:creationId xmlns:a16="http://schemas.microsoft.com/office/drawing/2014/main" id="{D9DCC626-4798-F215-C523-656DBC9A0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630" y="373326"/>
            <a:ext cx="6268715" cy="282998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835348E0-F35C-1BB0-4F5E-DB1E546BCE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9373" y="1114083"/>
            <a:ext cx="5129841" cy="36708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C3594AC-5249-C27E-6772-146E394492A6}"/>
              </a:ext>
            </a:extLst>
          </p:cNvPr>
          <p:cNvSpPr txBox="1"/>
          <p:nvPr/>
        </p:nvSpPr>
        <p:spPr>
          <a:xfrm>
            <a:off x="7366958" y="4996121"/>
            <a:ext cx="4612256" cy="830997"/>
          </a:xfrm>
          <a:prstGeom prst="rect">
            <a:avLst/>
          </a:prstGeom>
          <a:noFill/>
        </p:spPr>
        <p:txBody>
          <a:bodyPr wrap="square">
            <a:spAutoFit/>
          </a:bodyPr>
          <a:lstStyle/>
          <a:p>
            <a:r>
              <a:rPr lang="en-US" sz="1200" b="0" i="0" dirty="0">
                <a:solidFill>
                  <a:srgbClr val="000000"/>
                </a:solidFill>
                <a:effectLst/>
                <a:highlight>
                  <a:srgbClr val="FFFFFF"/>
                </a:highlight>
              </a:rPr>
              <a:t>Most of people took loans in December and in 2011 the highest records of loans for Dec month were given the most and the loans taken by people had a huge rise in 2011 compared to the previous years</a:t>
            </a:r>
            <a:endParaRPr lang="en-IN" sz="1200" dirty="0"/>
          </a:p>
        </p:txBody>
      </p:sp>
      <p:sp>
        <p:nvSpPr>
          <p:cNvPr id="5" name="TextBox 4">
            <a:extLst>
              <a:ext uri="{FF2B5EF4-FFF2-40B4-BE49-F238E27FC236}">
                <a16:creationId xmlns:a16="http://schemas.microsoft.com/office/drawing/2014/main" id="{D326CE1A-EEAF-2C98-99BF-B74D147FBA09}"/>
              </a:ext>
            </a:extLst>
          </p:cNvPr>
          <p:cNvSpPr txBox="1"/>
          <p:nvPr/>
        </p:nvSpPr>
        <p:spPr>
          <a:xfrm>
            <a:off x="763362" y="1192684"/>
            <a:ext cx="5716437" cy="461665"/>
          </a:xfrm>
          <a:prstGeom prst="rect">
            <a:avLst/>
          </a:prstGeom>
          <a:noFill/>
        </p:spPr>
        <p:txBody>
          <a:bodyPr wrap="square">
            <a:spAutoFit/>
          </a:bodyPr>
          <a:lstStyle/>
          <a:p>
            <a:r>
              <a:rPr lang="en-US" sz="1200" b="0" i="0" dirty="0">
                <a:solidFill>
                  <a:srgbClr val="000000"/>
                </a:solidFill>
                <a:effectLst/>
                <a:highlight>
                  <a:srgbClr val="FFFFFF"/>
                </a:highlight>
              </a:rPr>
              <a:t>The majority of the people who opt for loans are from cities like California, New yok and Texas</a:t>
            </a:r>
            <a:endParaRPr lang="en-IN" sz="1200" dirty="0"/>
          </a:p>
        </p:txBody>
      </p:sp>
      <p:pic>
        <p:nvPicPr>
          <p:cNvPr id="8194" name="Picture 2">
            <a:extLst>
              <a:ext uri="{FF2B5EF4-FFF2-40B4-BE49-F238E27FC236}">
                <a16:creationId xmlns:a16="http://schemas.microsoft.com/office/drawing/2014/main" id="{6FFFA6FD-A498-57E3-649A-CCFD36142C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86" y="3465018"/>
            <a:ext cx="5851433" cy="322924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7A2E890C-241D-4BCC-DC75-C6AA9895113A}"/>
              </a:ext>
            </a:extLst>
          </p:cNvPr>
          <p:cNvSpPr txBox="1">
            <a:spLocks/>
          </p:cNvSpPr>
          <p:nvPr/>
        </p:nvSpPr>
        <p:spPr>
          <a:xfrm>
            <a:off x="6473345" y="195420"/>
            <a:ext cx="5718656" cy="856138"/>
          </a:xfrm>
          <a:prstGeom prst="rect">
            <a:avLst/>
          </a:prstGeom>
        </p:spPr>
        <p:txBody>
          <a:bodyPr>
            <a:normAutofit fontScale="97500"/>
          </a:bodyPr>
          <a:lstStyle>
            <a:lvl1pPr algn="l" defTabSz="914400" rtl="0" eaLnBrk="1" latinLnBrk="0" hangingPunct="1">
              <a:lnSpc>
                <a:spcPct val="90000"/>
              </a:lnSpc>
              <a:spcBef>
                <a:spcPct val="0"/>
              </a:spcBef>
              <a:buNone/>
              <a:defRPr sz="5400" kern="1200" cap="all"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800" dirty="0"/>
              <a:t> Distribution of Attributes at a Glance-2:</a:t>
            </a:r>
          </a:p>
          <a:p>
            <a:r>
              <a:rPr lang="en-US" sz="2200" dirty="0"/>
              <a:t>    Address </a:t>
            </a:r>
            <a:r>
              <a:rPr lang="en-US" sz="2200" dirty="0" err="1"/>
              <a:t>STATE,iSSUE</a:t>
            </a:r>
            <a:r>
              <a:rPr lang="en-US" sz="2200" dirty="0"/>
              <a:t> MONTH/YEAR, ANNUAL INC</a:t>
            </a:r>
          </a:p>
        </p:txBody>
      </p:sp>
      <p:sp>
        <p:nvSpPr>
          <p:cNvPr id="8" name="TextBox 7">
            <a:extLst>
              <a:ext uri="{FF2B5EF4-FFF2-40B4-BE49-F238E27FC236}">
                <a16:creationId xmlns:a16="http://schemas.microsoft.com/office/drawing/2014/main" id="{EC1E1037-46ED-1930-3828-A273D617E471}"/>
              </a:ext>
            </a:extLst>
          </p:cNvPr>
          <p:cNvSpPr txBox="1"/>
          <p:nvPr/>
        </p:nvSpPr>
        <p:spPr>
          <a:xfrm>
            <a:off x="1104182" y="6465664"/>
            <a:ext cx="6096000" cy="276999"/>
          </a:xfrm>
          <a:prstGeom prst="rect">
            <a:avLst/>
          </a:prstGeom>
          <a:noFill/>
        </p:spPr>
        <p:txBody>
          <a:bodyPr wrap="square">
            <a:spAutoFit/>
          </a:bodyPr>
          <a:lstStyle/>
          <a:p>
            <a:r>
              <a:rPr lang="en-US" sz="1200" b="0" i="0" dirty="0">
                <a:solidFill>
                  <a:srgbClr val="000000"/>
                </a:solidFill>
                <a:effectLst/>
                <a:highlight>
                  <a:srgbClr val="FFFFFF"/>
                </a:highlight>
              </a:rPr>
              <a:t>Most of the people opting for loan has low annual income</a:t>
            </a:r>
            <a:endParaRPr lang="en-IN" sz="1200" dirty="0"/>
          </a:p>
        </p:txBody>
      </p:sp>
    </p:spTree>
    <p:extLst>
      <p:ext uri="{BB962C8B-B14F-4D97-AF65-F5344CB8AC3E}">
        <p14:creationId xmlns:p14="http://schemas.microsoft.com/office/powerpoint/2010/main" val="5860916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C5BA4-2F97-41EE-784B-D702873BFCE5}"/>
              </a:ext>
            </a:extLst>
          </p:cNvPr>
          <p:cNvSpPr txBox="1">
            <a:spLocks/>
          </p:cNvSpPr>
          <p:nvPr/>
        </p:nvSpPr>
        <p:spPr>
          <a:xfrm>
            <a:off x="337088" y="439351"/>
            <a:ext cx="5022790" cy="725489"/>
          </a:xfrm>
          <a:prstGeom prst="rect">
            <a:avLst/>
          </a:prstGeom>
        </p:spPr>
        <p:txBody>
          <a:bodyPr>
            <a:normAutofit fontScale="82500" lnSpcReduction="1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900" dirty="0"/>
              <a:t>Distribution of Attributes at a Glance-3:     </a:t>
            </a:r>
            <a:r>
              <a:rPr lang="en-US" sz="2400" dirty="0"/>
              <a:t>DTI, Home Ownership &amp;Verification Status</a:t>
            </a:r>
          </a:p>
        </p:txBody>
      </p:sp>
      <p:pic>
        <p:nvPicPr>
          <p:cNvPr id="3" name="Picture 4">
            <a:extLst>
              <a:ext uri="{FF2B5EF4-FFF2-40B4-BE49-F238E27FC236}">
                <a16:creationId xmlns:a16="http://schemas.microsoft.com/office/drawing/2014/main" id="{6E74008D-3A06-C857-75A3-90D243993E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8690"/>
          <a:stretch/>
        </p:blipFill>
        <p:spPr bwMode="auto">
          <a:xfrm>
            <a:off x="118551" y="1250971"/>
            <a:ext cx="5241327" cy="39147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745DF13-8087-E9FB-289C-C66AC93AD67A}"/>
              </a:ext>
            </a:extLst>
          </p:cNvPr>
          <p:cNvSpPr txBox="1"/>
          <p:nvPr/>
        </p:nvSpPr>
        <p:spPr>
          <a:xfrm>
            <a:off x="3983965" y="1735527"/>
            <a:ext cx="1375913" cy="1015663"/>
          </a:xfrm>
          <a:prstGeom prst="rect">
            <a:avLst/>
          </a:prstGeom>
          <a:noFill/>
        </p:spPr>
        <p:txBody>
          <a:bodyPr wrap="square">
            <a:spAutoFit/>
          </a:bodyPr>
          <a:lstStyle/>
          <a:p>
            <a:r>
              <a:rPr lang="en-IN" sz="1200" dirty="0"/>
              <a:t>Majority of the loan takers has high DTI Ratio which is a risk factor</a:t>
            </a:r>
          </a:p>
        </p:txBody>
      </p:sp>
      <p:pic>
        <p:nvPicPr>
          <p:cNvPr id="14342" name="Picture 6">
            <a:extLst>
              <a:ext uri="{FF2B5EF4-FFF2-40B4-BE49-F238E27FC236}">
                <a16:creationId xmlns:a16="http://schemas.microsoft.com/office/drawing/2014/main" id="{7EE1D003-6BCF-9B1C-640F-873923823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7832" y="1"/>
            <a:ext cx="5863142" cy="35527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F6DF3FE-7F9D-3F36-457A-F81E0D0F8ED6}"/>
              </a:ext>
            </a:extLst>
          </p:cNvPr>
          <p:cNvSpPr txBox="1"/>
          <p:nvPr/>
        </p:nvSpPr>
        <p:spPr>
          <a:xfrm>
            <a:off x="10491939" y="483257"/>
            <a:ext cx="1362973" cy="1015663"/>
          </a:xfrm>
          <a:prstGeom prst="rect">
            <a:avLst/>
          </a:prstGeom>
          <a:noFill/>
        </p:spPr>
        <p:txBody>
          <a:bodyPr wrap="square">
            <a:spAutoFit/>
          </a:bodyPr>
          <a:lstStyle/>
          <a:p>
            <a:r>
              <a:rPr lang="en-US" sz="1200" b="0" i="0" dirty="0">
                <a:solidFill>
                  <a:srgbClr val="000000"/>
                </a:solidFill>
                <a:effectLst/>
                <a:highlight>
                  <a:srgbClr val="FFFFFF"/>
                </a:highlight>
              </a:rPr>
              <a:t>Most of the loans were given without proper verification of the </a:t>
            </a:r>
            <a:r>
              <a:rPr lang="en-US" sz="1200" b="0" i="0" dirty="0" err="1">
                <a:solidFill>
                  <a:srgbClr val="000000"/>
                </a:solidFill>
                <a:effectLst/>
                <a:highlight>
                  <a:srgbClr val="FFFFFF"/>
                </a:highlight>
              </a:rPr>
              <a:t>loantaker</a:t>
            </a:r>
            <a:endParaRPr lang="en-IN" sz="1200" dirty="0"/>
          </a:p>
        </p:txBody>
      </p:sp>
      <p:pic>
        <p:nvPicPr>
          <p:cNvPr id="14344" name="Picture 8">
            <a:extLst>
              <a:ext uri="{FF2B5EF4-FFF2-40B4-BE49-F238E27FC236}">
                <a16:creationId xmlns:a16="http://schemas.microsoft.com/office/drawing/2014/main" id="{6BFF097A-DFE8-1289-A41B-AD0EBE9C7C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7681" y="3552765"/>
            <a:ext cx="5543031" cy="313620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91C7687-BEA4-7391-463A-90D51AACE825}"/>
              </a:ext>
            </a:extLst>
          </p:cNvPr>
          <p:cNvSpPr txBox="1"/>
          <p:nvPr/>
        </p:nvSpPr>
        <p:spPr>
          <a:xfrm>
            <a:off x="8797256" y="4874982"/>
            <a:ext cx="1869058" cy="830997"/>
          </a:xfrm>
          <a:prstGeom prst="rect">
            <a:avLst/>
          </a:prstGeom>
          <a:noFill/>
        </p:spPr>
        <p:txBody>
          <a:bodyPr wrap="square">
            <a:spAutoFit/>
          </a:bodyPr>
          <a:lstStyle/>
          <a:p>
            <a:r>
              <a:rPr lang="en-IN" sz="1200" dirty="0"/>
              <a:t>Home Ownership distribution is major in the rental house segment</a:t>
            </a:r>
          </a:p>
        </p:txBody>
      </p:sp>
    </p:spTree>
    <p:extLst>
      <p:ext uri="{BB962C8B-B14F-4D97-AF65-F5344CB8AC3E}">
        <p14:creationId xmlns:p14="http://schemas.microsoft.com/office/powerpoint/2010/main" val="17865213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D0393-7EF3-5BCA-E910-2FF796063C30}"/>
              </a:ext>
            </a:extLst>
          </p:cNvPr>
          <p:cNvSpPr>
            <a:spLocks noGrp="1"/>
          </p:cNvSpPr>
          <p:nvPr>
            <p:ph type="title"/>
          </p:nvPr>
        </p:nvSpPr>
        <p:spPr>
          <a:xfrm>
            <a:off x="3201506" y="2243541"/>
            <a:ext cx="6670519" cy="1609344"/>
          </a:xfrm>
        </p:spPr>
        <p:txBody>
          <a:bodyPr/>
          <a:lstStyle/>
          <a:p>
            <a:r>
              <a:rPr lang="en-US" dirty="0"/>
              <a:t>COMPARISONS (V/S)</a:t>
            </a:r>
            <a:endParaRPr lang="en-IN" dirty="0"/>
          </a:p>
        </p:txBody>
      </p:sp>
    </p:spTree>
    <p:extLst>
      <p:ext uri="{BB962C8B-B14F-4D97-AF65-F5344CB8AC3E}">
        <p14:creationId xmlns:p14="http://schemas.microsoft.com/office/powerpoint/2010/main" val="7758001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Picture 6">
            <a:extLst>
              <a:ext uri="{FF2B5EF4-FFF2-40B4-BE49-F238E27FC236}">
                <a16:creationId xmlns:a16="http://schemas.microsoft.com/office/drawing/2014/main" id="{47C45335-AF18-19D3-BB6B-089F05DC47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93" y="1014905"/>
            <a:ext cx="5610225" cy="41243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2F6546F-B53E-358E-A011-72CDB9249E94}"/>
              </a:ext>
            </a:extLst>
          </p:cNvPr>
          <p:cNvSpPr txBox="1"/>
          <p:nvPr/>
        </p:nvSpPr>
        <p:spPr>
          <a:xfrm>
            <a:off x="557842" y="5205906"/>
            <a:ext cx="6096000" cy="276999"/>
          </a:xfrm>
          <a:prstGeom prst="rect">
            <a:avLst/>
          </a:prstGeom>
          <a:noFill/>
        </p:spPr>
        <p:txBody>
          <a:bodyPr wrap="square">
            <a:spAutoFit/>
          </a:bodyPr>
          <a:lstStyle/>
          <a:p>
            <a:r>
              <a:rPr lang="en-US" sz="1200" b="0" i="0" dirty="0">
                <a:solidFill>
                  <a:srgbClr val="000000"/>
                </a:solidFill>
                <a:effectLst/>
                <a:highlight>
                  <a:srgbClr val="FFFFFF"/>
                </a:highlight>
              </a:rPr>
              <a:t>Value of Charged off loans is less compared to Fully Paid loans</a:t>
            </a:r>
            <a:endParaRPr lang="en-IN" sz="1200" dirty="0"/>
          </a:p>
        </p:txBody>
      </p:sp>
      <p:pic>
        <p:nvPicPr>
          <p:cNvPr id="8200" name="Picture 8">
            <a:extLst>
              <a:ext uri="{FF2B5EF4-FFF2-40B4-BE49-F238E27FC236}">
                <a16:creationId xmlns:a16="http://schemas.microsoft.com/office/drawing/2014/main" id="{3985CE35-D4A5-CCB3-1453-3FD1DDF4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6400" y="898786"/>
            <a:ext cx="5624972" cy="389203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34DBAD5C-7332-5750-6EA3-784775E6F087}"/>
              </a:ext>
            </a:extLst>
          </p:cNvPr>
          <p:cNvSpPr txBox="1">
            <a:spLocks/>
          </p:cNvSpPr>
          <p:nvPr/>
        </p:nvSpPr>
        <p:spPr>
          <a:xfrm>
            <a:off x="406099" y="421545"/>
            <a:ext cx="9313817" cy="856138"/>
          </a:xfrm>
          <a:prstGeom prst="rect">
            <a:avLst/>
          </a:prstGeom>
        </p:spPr>
        <p:txBody>
          <a:bodyPr>
            <a:normAutofit fontScale="97500"/>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800" dirty="0"/>
              <a:t> Loan </a:t>
            </a:r>
            <a:r>
              <a:rPr lang="en-US" sz="2800" dirty="0" err="1"/>
              <a:t>StATUS</a:t>
            </a:r>
            <a:r>
              <a:rPr lang="en-US" sz="2800" dirty="0"/>
              <a:t> VS LOAN AMOUNT:</a:t>
            </a:r>
          </a:p>
        </p:txBody>
      </p:sp>
      <p:sp>
        <p:nvSpPr>
          <p:cNvPr id="6" name="TextBox 5">
            <a:extLst>
              <a:ext uri="{FF2B5EF4-FFF2-40B4-BE49-F238E27FC236}">
                <a16:creationId xmlns:a16="http://schemas.microsoft.com/office/drawing/2014/main" id="{7407726A-E532-D1E4-947B-8DCDD8539B43}"/>
              </a:ext>
            </a:extLst>
          </p:cNvPr>
          <p:cNvSpPr txBox="1"/>
          <p:nvPr/>
        </p:nvSpPr>
        <p:spPr>
          <a:xfrm>
            <a:off x="6205267" y="5139230"/>
            <a:ext cx="6096000" cy="461665"/>
          </a:xfrm>
          <a:prstGeom prst="rect">
            <a:avLst/>
          </a:prstGeom>
          <a:noFill/>
        </p:spPr>
        <p:txBody>
          <a:bodyPr wrap="square">
            <a:spAutoFit/>
          </a:bodyPr>
          <a:lstStyle/>
          <a:p>
            <a:r>
              <a:rPr lang="en-US" sz="1200" b="0" i="0" dirty="0">
                <a:solidFill>
                  <a:srgbClr val="000000"/>
                </a:solidFill>
                <a:effectLst/>
                <a:highlight>
                  <a:srgbClr val="FFFFFF"/>
                </a:highlight>
                <a:latin typeface="Helvetica Neue"/>
              </a:rPr>
              <a:t>Median and 1st quartile are almost the same but the majority of the people falling in the 3rd quartile which is 15k+ seem to be the largest defaulters</a:t>
            </a:r>
            <a:endParaRPr lang="en-IN" sz="1200" dirty="0"/>
          </a:p>
        </p:txBody>
      </p:sp>
    </p:spTree>
    <p:extLst>
      <p:ext uri="{BB962C8B-B14F-4D97-AF65-F5344CB8AC3E}">
        <p14:creationId xmlns:p14="http://schemas.microsoft.com/office/powerpoint/2010/main" val="17531233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195</TotalTime>
  <Words>1046</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Arial</vt:lpstr>
      <vt:lpstr>Helvetica Neue</vt:lpstr>
      <vt:lpstr>Rockwell</vt:lpstr>
      <vt:lpstr>Rockwell Condensed</vt:lpstr>
      <vt:lpstr>Times New Roman</vt:lpstr>
      <vt:lpstr>Wingdings</vt:lpstr>
      <vt:lpstr>Wood Type</vt:lpstr>
      <vt:lpstr>Lending Club      Case Study </vt:lpstr>
      <vt:lpstr>PowerPoint Presentation</vt:lpstr>
      <vt:lpstr>Steps involved: Data Analysis </vt:lpstr>
      <vt:lpstr>Data Analysis Procedure in Brief</vt:lpstr>
      <vt:lpstr>PowerPoint Presentation</vt:lpstr>
      <vt:lpstr>PowerPoint Presentation</vt:lpstr>
      <vt:lpstr>PowerPoint Presentation</vt:lpstr>
      <vt:lpstr>COMPARISONS (V/S)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SUKANYA KARRI</dc:creator>
  <cp:lastModifiedBy>SUKANYA KARRI</cp:lastModifiedBy>
  <cp:revision>1</cp:revision>
  <dcterms:created xsi:type="dcterms:W3CDTF">2024-05-26T11:39:30Z</dcterms:created>
  <dcterms:modified xsi:type="dcterms:W3CDTF">2024-05-26T14:57:45Z</dcterms:modified>
</cp:coreProperties>
</file>