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3" r:id="rId5"/>
    <p:sldId id="262" r:id="rId6"/>
    <p:sldId id="261" r:id="rId7"/>
    <p:sldId id="260" r:id="rId8"/>
    <p:sldId id="25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94660"/>
  </p:normalViewPr>
  <p:slideViewPr>
    <p:cSldViewPr snapToGrid="0">
      <p:cViewPr varScale="1">
        <p:scale>
          <a:sx n="61" d="100"/>
          <a:sy n="61" d="100"/>
        </p:scale>
        <p:origin x="6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01T21:17:39.81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01T21:17:53.51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17,'0'-7,"0"-3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91F99-2963-198D-37D7-0D45FB0A87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36CBED-BBC4-3046-F1D1-3D2A19762A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C9802D-D2C7-8871-3667-165672CC9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AEDF4-6710-401F-83D2-EA22ED233CD4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74082E-954E-4D97-1419-E7825EDF9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CE2FC0-0BBA-6606-E8DD-08DE35BA5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6BBC9-3156-4E9A-96B1-C950D02BB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401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6B8A8-789F-4363-41F5-B52F80993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C9F9E8-A776-7FBF-0055-DC895A0B1B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F74DE9-7D89-9539-89D1-7D44FAC7C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AEDF4-6710-401F-83D2-EA22ED233CD4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4B5DD-9A34-6E94-DC32-E60A9A442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5827B4-CF84-8573-38EC-7D5045C8C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6BBC9-3156-4E9A-96B1-C950D02BB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722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BCCD87-2A69-3C12-0268-6DCF281F41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C17D37-DF3C-44C4-96A7-E1C43E3BD7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90C0D5-4F7F-3753-4B5F-4CD6FA582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AEDF4-6710-401F-83D2-EA22ED233CD4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7B74A4-61E8-2CFE-7FA8-AE17C313E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A8C02A-4180-AF91-A88E-CC842D46E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6BBC9-3156-4E9A-96B1-C950D02BB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385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8AFC7-08B5-F342-DF72-9FC24CA19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B788F6-871E-759C-386B-98C66D0BF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5CAA92-D6BF-D728-C1D6-ACDCA4288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AEDF4-6710-401F-83D2-EA22ED233CD4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18745C-798C-E0E3-4EE9-865A6655A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4193CC-0EE3-18F4-8F0D-F3EB4B868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6BBC9-3156-4E9A-96B1-C950D02BB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099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E96B3-963E-28BC-DC99-5664AC706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EC4C80-5A22-FA16-F9C0-CD26F36374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27A031-3716-2AB0-FBD5-015436A5F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AEDF4-6710-401F-83D2-EA22ED233CD4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731DF9-55C7-500C-49D7-954224210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C4FC56-4534-1611-C979-4B239A7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6BBC9-3156-4E9A-96B1-C950D02BB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319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BC397-0D17-9C73-2EF0-14363F311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0F0A0D-5151-57B8-50B4-05E4F58E43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317F45-9F52-7735-E247-8F5B673853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F4BCDF-2427-6D9B-6618-5F5C02B40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AEDF4-6710-401F-83D2-EA22ED233CD4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6AF59E-6F3C-DFA5-DE0C-0C3E0F83F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66CD89-D303-0DE6-D947-7D218DD66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6BBC9-3156-4E9A-96B1-C950D02BB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699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7F1C0-C37C-FAA7-9E08-7D94B61F3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A2355B-D430-B38E-760F-D695432E30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60E510-2837-73CB-835D-09F6E547DB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EC7385-3F2F-125C-4941-21AB7EC66F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7D4EA3-C3A9-2998-3F7E-9C5A559C28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61DB18-6163-59A6-11A3-2EA995136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AEDF4-6710-401F-83D2-EA22ED233CD4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A3F248-86E4-630D-CE79-B5349E645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BF8C2D-64F6-3DE3-5C31-107CECEB5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6BBC9-3156-4E9A-96B1-C950D02BB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779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5CE33-A28B-0931-9263-CD1158C27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23B2AB-F4C4-89DF-A8CA-AFE863D4C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AEDF4-6710-401F-83D2-EA22ED233CD4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140CF3-AFB5-0301-D537-0C4A562BF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A9323A-7100-75C6-3585-D5FD81117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6BBC9-3156-4E9A-96B1-C950D02BB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230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469E50-7D4E-14C7-729E-361708D06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AEDF4-6710-401F-83D2-EA22ED233CD4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1566E2-E901-2439-53D9-680E781B0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F8727D-6AE9-1C82-ACEC-A21FBF8C4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6BBC9-3156-4E9A-96B1-C950D02BB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016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9D113-CEC2-6112-4E88-AF10AC315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20AF7-9481-4F30-1B0F-78CC97652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5F6963-BF07-BBBE-DE22-B03EC7C0B1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9820E-52F4-805D-76B6-7BE414217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AEDF4-6710-401F-83D2-EA22ED233CD4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140ECB-91C7-10D5-3177-03708ACE5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E5C29C-1AA6-244C-360C-F74CB6721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6BBC9-3156-4E9A-96B1-C950D02BB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44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C70DD-CAC9-A29E-CC84-0D022B3DD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128321-56A9-5336-7265-2DB20B4699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D8AD43-E90B-132B-9558-4F0F8192E4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9746F7-7D0F-F56C-B0A2-E99F7B5D1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AEDF4-6710-401F-83D2-EA22ED233CD4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FD642E-E872-44B8-613B-F20A12D45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E047AA-52BC-DB20-D593-7C1C703E8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6BBC9-3156-4E9A-96B1-C950D02BB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15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3B641D-96FB-4BCB-34C3-DF5ECE648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505791-D86A-711A-DF74-621DBD89BC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5BD50E-C8A0-CB22-9684-C1648AB13B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BCAEDF4-6710-401F-83D2-EA22ED233CD4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DE8C63-C67B-D21C-B690-F7EC61BCA2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BB1890-F642-54DB-2FF8-8A5030A98E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A36BBC9-3156-4E9A-96B1-C950D02BB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651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cungtrung.com/kotlin/series-kotlin-vi-dieu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cungtrung.com/kotlin/series-kotlin-vi-dieu/" TargetMode="External"/><Relationship Id="rId7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5" Type="http://schemas.openxmlformats.org/officeDocument/2006/relationships/image" Target="../media/image2.png"/><Relationship Id="rId4" Type="http://schemas.openxmlformats.org/officeDocument/2006/relationships/customXml" Target="../ink/ink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cungtrung.com/kotlin/series-kotlin-vi-dieu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cungtrung.com/kotlin/series-kotlin-vi-dieu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theserverside.com/definition/Java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cungtrung.com/kotlin/series-kotlin-vi-dieu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youtube.com/watch?v=kNghEbknLs8" TargetMode="External"/><Relationship Id="rId4" Type="http://schemas.openxmlformats.org/officeDocument/2006/relationships/hyperlink" Target="https://kotlinlang.org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cungtrung.com/kotlin/series-kotlin-vi-dieu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cungtrung.com/kotlin/series-kotlin-vi-dieu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youtube.com/watch?v=kNghEbknLs8" TargetMode="External"/><Relationship Id="rId4" Type="http://schemas.openxmlformats.org/officeDocument/2006/relationships/hyperlink" Target="https://kotlinlang.org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cungtrung.com/kotlin/series-kotlin-vi-dieu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l="-20000" r="-2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F65A2-3AB8-2EED-ADF0-569FC7B9E5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96814" y="472967"/>
            <a:ext cx="8471338" cy="851338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Who Want to Learn Kotlin 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F5F12C-FC0F-F5CC-9959-8E30C67E0D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12291"/>
            <a:ext cx="9144000" cy="1655762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Garrick D. Smith</a:t>
            </a:r>
          </a:p>
        </p:txBody>
      </p:sp>
    </p:spTree>
    <p:extLst>
      <p:ext uri="{BB962C8B-B14F-4D97-AF65-F5344CB8AC3E}">
        <p14:creationId xmlns:p14="http://schemas.microsoft.com/office/powerpoint/2010/main" val="710467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l="-20000" r="-2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F65A2-3AB8-2EED-ADF0-569FC7B9E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Kotlin?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F5F12C-FC0F-F5CC-9959-8E30C67E0D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764" y="1334458"/>
            <a:ext cx="10971360" cy="5158417"/>
          </a:xfrm>
        </p:spPr>
        <p:txBody>
          <a:bodyPr>
            <a:normAutofit lnSpcReduction="10000"/>
          </a:bodyPr>
          <a:lstStyle/>
          <a:p>
            <a:r>
              <a:rPr lang="en-US" sz="6000" i="0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cross-platform</a:t>
            </a:r>
            <a:r>
              <a:rPr lang="en-US" sz="6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</a:p>
          <a:p>
            <a:endParaRPr lang="en-US" sz="6000" i="0" strike="noStrike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6000" i="0" strike="noStrike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6000" i="0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general-purpose</a:t>
            </a:r>
            <a:r>
              <a:rPr lang="en-US" sz="6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6000" i="0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high-level</a:t>
            </a:r>
            <a:r>
              <a:rPr lang="en-US" sz="6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6000" i="0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programming language</a:t>
            </a:r>
            <a:r>
              <a:rPr lang="en-US" sz="6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with </a:t>
            </a:r>
            <a:r>
              <a:rPr lang="en-US" sz="6000" i="0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type inference</a:t>
            </a:r>
            <a:endParaRPr lang="en-US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F171FF8-660C-85D9-0AF4-7B3D4615D58F}"/>
                  </a:ext>
                </a:extLst>
              </p14:cNvPr>
              <p14:cNvContentPartPr/>
              <p14:nvPr/>
            </p14:nvContentPartPr>
            <p14:xfrm>
              <a:off x="914177" y="-94866"/>
              <a:ext cx="360" cy="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F171FF8-660C-85D9-0AF4-7B3D4615D58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60177" y="-202866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82E70E88-01D5-3101-11B7-4DF88835B28E}"/>
                  </a:ext>
                </a:extLst>
              </p14:cNvPr>
              <p14:cNvContentPartPr/>
              <p14:nvPr/>
            </p14:nvContentPartPr>
            <p14:xfrm>
              <a:off x="9963497" y="892266"/>
              <a:ext cx="360" cy="648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82E70E88-01D5-3101-11B7-4DF88835B28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909857" y="784266"/>
                <a:ext cx="108000" cy="222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62599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l="-20000" r="-2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F65A2-3AB8-2EED-ADF0-569FC7B9E5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69476" y="268014"/>
            <a:ext cx="6406055" cy="921407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Who created Kotlin?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F5F12C-FC0F-F5CC-9959-8E30C67E0D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668579"/>
            <a:ext cx="9144000" cy="921406"/>
          </a:xfrm>
        </p:spPr>
        <p:txBody>
          <a:bodyPr>
            <a:normAutofit/>
          </a:bodyPr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It's developed by JetBrains</a:t>
            </a:r>
          </a:p>
        </p:txBody>
      </p:sp>
      <p:pic>
        <p:nvPicPr>
          <p:cNvPr id="5" name="Picture 4" descr="A black square with white text on it&#10;&#10;Description automatically generated">
            <a:extLst>
              <a:ext uri="{FF2B5EF4-FFF2-40B4-BE49-F238E27FC236}">
                <a16:creationId xmlns:a16="http://schemas.microsoft.com/office/drawing/2014/main" id="{363BAFC9-8330-2034-F210-D65D97ABEE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5687" y="1511108"/>
            <a:ext cx="3835784" cy="3835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877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l="-20000" r="-2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F65A2-3AB8-2EED-ADF0-569FC7B9E5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0483" y="268014"/>
            <a:ext cx="8424041" cy="1340069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was Kotlin created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F5F12C-FC0F-F5CC-9959-8E30C67E0D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60483" y="4572002"/>
            <a:ext cx="8944303" cy="2285998"/>
          </a:xfrm>
        </p:spPr>
        <p:txBody>
          <a:bodyPr>
            <a:noAutofit/>
          </a:bodyPr>
          <a:lstStyle/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improve the </a:t>
            </a:r>
            <a:r>
              <a:rPr lang="en-US" sz="2800" b="0" i="0" u="sng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Java</a:t>
            </a: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programming language and is often used in conjunction with Java</a:t>
            </a:r>
          </a:p>
          <a:p>
            <a:pPr marL="857250" indent="-857250" algn="l">
              <a:buFont typeface="Arial" panose="020B0604020202020204" pitchFamily="34" charset="0"/>
              <a:buChar char="•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Now it is the Main Programming for Android devices</a:t>
            </a:r>
          </a:p>
        </p:txBody>
      </p:sp>
    </p:spTree>
    <p:extLst>
      <p:ext uri="{BB962C8B-B14F-4D97-AF65-F5344CB8AC3E}">
        <p14:creationId xmlns:p14="http://schemas.microsoft.com/office/powerpoint/2010/main" val="602622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l="-20000" r="-2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F65A2-3AB8-2EED-ADF0-569FC7B9E5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315310"/>
            <a:ext cx="11908221" cy="1315543"/>
          </a:xfrm>
        </p:spPr>
        <p:txBody>
          <a:bodyPr>
            <a:normAutofit/>
          </a:bodyPr>
          <a:lstStyle/>
          <a:p>
            <a:r>
              <a:rPr lang="en-US" dirty="0"/>
              <a:t>How to learned Kotlin for free?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F5F12C-FC0F-F5CC-9959-8E30C67E0D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813034"/>
            <a:ext cx="9144000" cy="4455019"/>
          </a:xfrm>
        </p:spPr>
        <p:txBody>
          <a:bodyPr>
            <a:normAutofit lnSpcReduction="10000"/>
          </a:bodyPr>
          <a:lstStyle/>
          <a:p>
            <a:pPr algn="l"/>
            <a:r>
              <a:rPr lang="en-US" dirty="0"/>
              <a:t>Homepage for Kotlin: </a:t>
            </a:r>
            <a:r>
              <a:rPr lang="en-US" dirty="0">
                <a:hlinkClick r:id="rId4"/>
              </a:rPr>
              <a:t>https://kotlinlang.org/</a:t>
            </a:r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r>
              <a:rPr lang="en-US" sz="32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Kotlin </a:t>
            </a:r>
            <a:r>
              <a:rPr lang="en-US" sz="3200" kern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Freecodecamp</a:t>
            </a:r>
            <a:r>
              <a:rPr lang="en-US" sz="32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: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https://www.youtube.com/watch?v=kNghEbknLs8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dirty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4535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l="-20000" r="-2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43C5AD9-1C7C-B386-03D3-FB63A12B5E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0124" y="28028"/>
            <a:ext cx="9144000" cy="1473200"/>
          </a:xfrm>
        </p:spPr>
        <p:txBody>
          <a:bodyPr/>
          <a:lstStyle/>
          <a:p>
            <a:r>
              <a:rPr lang="en-US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Q/A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F5F12C-FC0F-F5CC-9959-8E30C67E0D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55076" y="4658327"/>
            <a:ext cx="9144000" cy="1655762"/>
          </a:xfrm>
        </p:spPr>
        <p:txBody>
          <a:bodyPr>
            <a:normAutofit/>
          </a:bodyPr>
          <a:lstStyle/>
          <a:p>
            <a:r>
              <a:rPr lang="en-US" sz="8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Q/A</a:t>
            </a:r>
          </a:p>
        </p:txBody>
      </p:sp>
    </p:spTree>
    <p:extLst>
      <p:ext uri="{BB962C8B-B14F-4D97-AF65-F5344CB8AC3E}">
        <p14:creationId xmlns:p14="http://schemas.microsoft.com/office/powerpoint/2010/main" val="32539249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l="-20000" r="-2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F65A2-3AB8-2EED-ADF0-569FC7B9E5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69476" y="268014"/>
            <a:ext cx="6406055" cy="1340069"/>
          </a:xfrm>
        </p:spPr>
        <p:txBody>
          <a:bodyPr/>
          <a:lstStyle/>
          <a:p>
            <a:r>
              <a:rPr lang="en-US" dirty="0"/>
              <a:t>Sources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F5F12C-FC0F-F5CC-9959-8E30C67E0D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081049"/>
            <a:ext cx="9144000" cy="4202770"/>
          </a:xfrm>
        </p:spPr>
        <p:txBody>
          <a:bodyPr>
            <a:normAutofit lnSpcReduction="10000"/>
          </a:bodyPr>
          <a:lstStyle/>
          <a:p>
            <a:pPr algn="l"/>
            <a:r>
              <a:rPr lang="en-US" dirty="0"/>
              <a:t>Homepage for Kotlin: </a:t>
            </a:r>
            <a:r>
              <a:rPr lang="en-US" dirty="0">
                <a:hlinkClick r:id="rId4"/>
              </a:rPr>
              <a:t>https://kotlinlang.org/</a:t>
            </a:r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sz="2400" kern="1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algn="l"/>
            <a:endParaRPr lang="en-US" dirty="0">
              <a:solidFill>
                <a:srgbClr val="00000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algn="l"/>
            <a:r>
              <a:rPr lang="en-US" sz="24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Kotlin </a:t>
            </a:r>
            <a:r>
              <a:rPr lang="en-US" sz="2400" kern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Freecodecamp</a:t>
            </a:r>
            <a:r>
              <a:rPr lang="en-US" sz="24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https://www.youtube.com/watch?v=kNghEbknLs8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https://www.techtarget.com/whatis/definition/Kotlin#:~:text=The%20Kotlin%20programming%20language%20was,used%20with%20many%20application%20types.</a:t>
            </a:r>
          </a:p>
        </p:txBody>
      </p:sp>
    </p:spTree>
    <p:extLst>
      <p:ext uri="{BB962C8B-B14F-4D97-AF65-F5344CB8AC3E}">
        <p14:creationId xmlns:p14="http://schemas.microsoft.com/office/powerpoint/2010/main" val="26926628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l="-20000" r="-2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1F5F12C-FC0F-F5CC-9959-8E30C67E0D5D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658006" y="482381"/>
            <a:ext cx="9756227" cy="2946619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 for listening </a:t>
            </a:r>
          </a:p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 and learn Kotlin</a:t>
            </a:r>
          </a:p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YOUR BEST</a:t>
            </a:r>
          </a:p>
        </p:txBody>
      </p:sp>
    </p:spTree>
    <p:extLst>
      <p:ext uri="{BB962C8B-B14F-4D97-AF65-F5344CB8AC3E}">
        <p14:creationId xmlns:p14="http://schemas.microsoft.com/office/powerpoint/2010/main" val="24957317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172</Words>
  <Application>Microsoft Office PowerPoint</Application>
  <PresentationFormat>Widescreen</PresentationFormat>
  <Paragraphs>37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Aptos</vt:lpstr>
      <vt:lpstr>Aptos Display</vt:lpstr>
      <vt:lpstr>Arial</vt:lpstr>
      <vt:lpstr>Times New Roman</vt:lpstr>
      <vt:lpstr>Office Theme</vt:lpstr>
      <vt:lpstr>Who Want to Learn Kotlin ?</vt:lpstr>
      <vt:lpstr>What is Kotlin?</vt:lpstr>
      <vt:lpstr>Who created Kotlin?</vt:lpstr>
      <vt:lpstr>Why was Kotlin created</vt:lpstr>
      <vt:lpstr>How to learned Kotlin for free?</vt:lpstr>
      <vt:lpstr>Q/A</vt:lpstr>
      <vt:lpstr>Sources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Garrick Smith</dc:creator>
  <cp:lastModifiedBy>Garrick Smith</cp:lastModifiedBy>
  <cp:revision>10</cp:revision>
  <dcterms:created xsi:type="dcterms:W3CDTF">2024-08-01T19:59:56Z</dcterms:created>
  <dcterms:modified xsi:type="dcterms:W3CDTF">2024-08-01T21:45:35Z</dcterms:modified>
</cp:coreProperties>
</file>