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50E99D-0D56-4930-AB6D-B900AD60A366}">
          <p14:sldIdLst>
            <p14:sldId id="256"/>
            <p14:sldId id="260"/>
            <p14:sldId id="258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61" d="100"/>
          <a:sy n="61" d="100"/>
        </p:scale>
        <p:origin x="16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E5A2A-FA38-49CA-8FA6-4A8871B3CAE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29DCD-5E91-4C83-87E9-CFCA70FA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0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29DCD-5E91-4C83-87E9-CFCA70FAFF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8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678B-BDC8-7310-1102-EB815B490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AEFA5-29CC-4DAA-AF74-E8953264C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EF315-656D-4B08-1423-A899E635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E797-9127-4948-98E1-F2176E3B6FD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5CD9-4E23-DD22-9B0F-1E4121E6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87C83-C617-C7E7-0735-991CD252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29BE-CDEA-4A44-8ADB-A20D15ACB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7EE7-06F5-DF7C-2E11-C8E1A903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FBA97-A7F8-B4EA-B3F2-E70B8A1AF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A1438-DA2C-54DB-FAF7-87622041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E797-9127-4948-98E1-F2176E3B6FD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DF873-31B4-D705-DB34-68C34813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3DCC9-1234-C399-8613-D867A852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29BE-CDEA-4A44-8ADB-A20D15ACB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2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BE272-2B73-1D2C-2437-D2A085388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38F58-9608-9299-E8F1-7D85A400B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EF169-489F-49D8-F4C0-8406798F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E797-9127-4948-98E1-F2176E3B6FD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665C4-A88E-C95B-CE67-07C8C820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F8EC0-0D17-E424-AF51-0F594B90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29BE-CDEA-4A44-8ADB-A20D15ACB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6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B168-892E-B458-7CB5-30C53860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00039-BA58-5D63-5BB1-992DAA258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BA0F6-FA80-B199-C390-53803B37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E797-9127-4948-98E1-F2176E3B6FD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327E4-F4AF-957E-32F0-4CB91E63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F08A2-62A3-2941-389C-4090250A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29BE-CDEA-4A44-8ADB-A20D15ACB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7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080E-04E6-1D43-1089-A136DB7E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4E65E-FE66-DDC5-7357-75D62C4FB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B9BBD-5D65-7ADD-B211-2DC0BBEF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E797-9127-4948-98E1-F2176E3B6FD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FB7F8-0631-E108-3075-721E7C55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0CFE9-3E8D-CDD7-A62A-48B53575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29BE-CDEA-4A44-8ADB-A20D15ACB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D9CC-E3AD-806B-61A4-D73752AB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EE382-DC80-23BE-9AD4-2AEECF4F1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C718F-A885-5176-4754-FDC807BA0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B11F1-7C85-5908-9C09-6348FF30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E797-9127-4948-98E1-F2176E3B6FD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E227E-176E-D2E8-8508-CD73DE64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AA8D3-95FB-C6E7-A155-9DB402A8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29BE-CDEA-4A44-8ADB-A20D15ACB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7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E2E1-B163-08D8-C320-D359FBA3E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FF309-F231-6A11-37CB-E386758B9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6DC2B-6804-CE95-3438-60E27F763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C30DE-2F59-721A-58AD-290036321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290F0-F114-79FF-FD7E-96C623AF8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E4BBD-578B-E328-8072-9AA824489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E797-9127-4948-98E1-F2176E3B6FD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3CD005-1BD0-5BB7-3972-167E8C05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7BD08-E037-6618-B44A-059B2AD4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29BE-CDEA-4A44-8ADB-A20D15ACB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3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91CF-E54F-AF15-FB1C-D0EA03A7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E5C61-2BFC-47E9-783B-45B0E5D4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E797-9127-4948-98E1-F2176E3B6FD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BBD37-54CE-132B-7697-64E762AA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40216-C4AD-2739-A092-9419A740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29BE-CDEA-4A44-8ADB-A20D15ACB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8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F3074-CA92-4FCB-5C71-2C3822C1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E797-9127-4948-98E1-F2176E3B6FD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5ADE2-D56D-D584-9E78-0B9C4155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4EBE7-23AD-141C-E3E8-5358FA05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29BE-CDEA-4A44-8ADB-A20D15ACB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3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55EF-D0F7-6DF2-D380-F85A56F7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0A967-090C-2832-9915-CD68C4BF9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5EBDF-9D2C-1337-8026-A3458E779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61922-B470-EB8C-BF70-F479B80D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E797-9127-4948-98E1-F2176E3B6FD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47602-81A3-1BC8-A5F8-170625EB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BDBD6-EA8E-9B32-F573-1EE313B2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29BE-CDEA-4A44-8ADB-A20D15ACB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3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D7669-3CA2-465C-8D82-3D7D06B9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052AF-9B6C-2666-8169-A0B4A0A6D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AF219-3361-5645-7B93-CCB35B8CE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B3E09-E5D1-2E0D-1142-F501CCA6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E797-9127-4948-98E1-F2176E3B6FD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B9BC4-15D2-DB9F-EFDC-344D4BD1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CCB97-CE62-99B6-B9FF-0B8C8F2A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29BE-CDEA-4A44-8ADB-A20D15ACB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40D29-4E60-06DE-9ADC-5D52D917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4D8D0-1DA8-69D1-296F-B398A8975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A0D1A-8AED-30A8-E06A-7E7FE4034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EE797-9127-4948-98E1-F2176E3B6FD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615AB-9CF0-90B0-3BA0-C8ACF199C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158D-B547-0077-D37E-C210987FC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1B29BE-CDEA-4A44-8ADB-A20D15ACB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3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-paradigm_programming_langua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rogramming_language" TargetMode="External"/><Relationship Id="rId4" Type="http://schemas.openxmlformats.org/officeDocument/2006/relationships/hyperlink" Target="https://en.wikipedia.org/wiki/Compiled_languag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Xg7E9shq0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wift.org/" TargetMode="External"/><Relationship Id="rId4" Type="http://schemas.openxmlformats.org/officeDocument/2006/relationships/hyperlink" Target="https://books.apple.com/us/book/develop-in-swift-fundamentals/id1511184145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Xg7E9shq0U" TargetMode="External"/><Relationship Id="rId7" Type="http://schemas.openxmlformats.org/officeDocument/2006/relationships/hyperlink" Target="https://techcrunch.com/2014/06/02/apple-launches-swift-a-new-programming-language-for-writing-ios-and-os-x-app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ondot.org/sabre/" TargetMode="External"/><Relationship Id="rId5" Type="http://schemas.openxmlformats.org/officeDocument/2006/relationships/hyperlink" Target="https://www.swift.org/" TargetMode="External"/><Relationship Id="rId4" Type="http://schemas.openxmlformats.org/officeDocument/2006/relationships/hyperlink" Target="https://books.apple.com/us/book/develop-in-swift-fundamentals/id1511184145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82BE-B53E-BD76-806A-6A3C7A82C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1744" y="653504"/>
            <a:ext cx="7651531" cy="1135117"/>
          </a:xfrm>
        </p:spPr>
        <p:txBody>
          <a:bodyPr>
            <a:normAutofit fontScale="90000"/>
          </a:bodyPr>
          <a:lstStyle/>
          <a:p>
            <a:r>
              <a:rPr lang="en-US" dirty="0"/>
              <a:t>Who Want to Learn Swift?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EA3B0-7B86-8BCB-BC90-8D8819CC5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2552" y="4863280"/>
            <a:ext cx="5249917" cy="465848"/>
          </a:xfrm>
        </p:spPr>
        <p:txBody>
          <a:bodyPr/>
          <a:lstStyle/>
          <a:p>
            <a:r>
              <a:rPr lang="en-US" dirty="0"/>
              <a:t>By Garrick D. Smith</a:t>
            </a:r>
          </a:p>
        </p:txBody>
      </p:sp>
    </p:spTree>
    <p:extLst>
      <p:ext uri="{BB962C8B-B14F-4D97-AF65-F5344CB8AC3E}">
        <p14:creationId xmlns:p14="http://schemas.microsoft.com/office/powerpoint/2010/main" val="367850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69797A-2A1D-8248-EDB6-950D5E34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Swift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52D543-1B53-D26C-7731-6ABA0EEBF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i="0" u="sng" dirty="0">
                <a:solidFill>
                  <a:srgbClr val="202122"/>
                </a:solidFill>
                <a:effectLst/>
                <a:latin typeface="Times New Roman" panose="02020603050405020304" pitchFamily="18" charset="0"/>
              </a:rPr>
              <a:t>Swift is a </a:t>
            </a:r>
            <a:r>
              <a:rPr lang="en-US" sz="4800" b="1" i="0" u="sng" strike="noStrike" dirty="0">
                <a:effectLst/>
                <a:latin typeface="Times New Roman" panose="02020603050405020304" pitchFamily="18" charset="0"/>
              </a:rPr>
              <a:t>high-level</a:t>
            </a:r>
            <a:r>
              <a:rPr lang="en-US" sz="4800" b="1" i="0" u="sng" dirty="0">
                <a:solidFill>
                  <a:srgbClr val="202122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4800" b="1" i="0" u="sng" dirty="0">
                <a:effectLst/>
                <a:latin typeface="Times New Roman" panose="02020603050405020304" pitchFamily="18" charset="0"/>
              </a:rPr>
              <a:t>general-purpose</a:t>
            </a:r>
          </a:p>
          <a:p>
            <a:endParaRPr lang="en-US" sz="4800" b="1" dirty="0">
              <a:solidFill>
                <a:srgbClr val="202122"/>
              </a:solidFill>
              <a:latin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4800" b="1" dirty="0">
                <a:solidFill>
                  <a:srgbClr val="202122"/>
                </a:solidFill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multi-paradigm</a:t>
            </a:r>
            <a:endParaRPr lang="en-US" sz="4800" b="1" dirty="0">
              <a:solidFill>
                <a:srgbClr val="202122"/>
              </a:solidFill>
              <a:latin typeface="Times New Roman" panose="02020603050405020304" pitchFamily="18" charset="0"/>
            </a:endParaRPr>
          </a:p>
          <a:p>
            <a:endParaRPr lang="en-US" sz="4800" b="1" dirty="0">
              <a:solidFill>
                <a:srgbClr val="202122"/>
              </a:solidFill>
              <a:latin typeface="Times New Roman" panose="02020603050405020304" pitchFamily="18" charset="0"/>
            </a:endParaRPr>
          </a:p>
          <a:p>
            <a:r>
              <a:rPr lang="en-US" sz="4800" b="1" dirty="0">
                <a:latin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compiled</a:t>
            </a:r>
            <a:r>
              <a:rPr lang="en-US" sz="4800" b="1" dirty="0">
                <a:latin typeface="Times New Roman" panose="02020603050405020304" pitchFamily="18" charset="0"/>
              </a:rPr>
              <a:t> </a:t>
            </a:r>
            <a:r>
              <a:rPr lang="en-US" sz="4800" b="1" dirty="0">
                <a:latin typeface="Times New Roman" panose="02020603050405020304" pitchFamily="18" charset="0"/>
                <a:hlinkClick r:id="rId5" tooltip="Programming langu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programming language</a:t>
            </a:r>
            <a:endParaRPr lang="en-US" sz="48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83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82BE-B53E-BD76-806A-6A3C7A82C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0042" y="161597"/>
            <a:ext cx="6353504" cy="9498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created Swift?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EA3B0-7B86-8BCB-BC90-8D8819CC5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8234" y="5048907"/>
            <a:ext cx="8692055" cy="124153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was created by Computer Scientist, Christopher Arthur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Lattner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erson in a leather jacket&#10;&#10;Description automatically generated">
            <a:extLst>
              <a:ext uri="{FF2B5EF4-FFF2-40B4-BE49-F238E27FC236}">
                <a16:creationId xmlns:a16="http://schemas.microsoft.com/office/drawing/2014/main" id="{9EFCFFAA-5420-7AC3-D0D9-206EAC544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142" y="1085604"/>
            <a:ext cx="3963303" cy="396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4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82BE-B53E-BD76-806A-6A3C7A82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was Swift was created?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EA3B0-7B86-8BCB-BC90-8D8819CC5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 was need</a:t>
            </a:r>
          </a:p>
          <a:p>
            <a:pPr marL="0" indent="0">
              <a:buNone/>
            </a:pP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replacement of Objective- C</a:t>
            </a: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Objective-C was used in the early 1980’s until Swift credit in 2014</a:t>
            </a: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–C lacked modern language features </a:t>
            </a: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14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82BE-B53E-BD76-806A-6A3C7A82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learned Swift for free?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EA3B0-7B86-8BCB-BC90-8D8819CC5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Freecodecamp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https://www.youtube.com/watch?v=8Xg7E9shq0U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iBook by Apple, Inc: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Develop in Swift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Fundamentials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Homepage: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https://www.swift.org/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0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82BE-B53E-BD76-806A-6A3C7A82C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Q/A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D6A1AC3-C771-8234-48A8-E3678B00C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1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CD96B9-1FBB-9562-BE30-9971969D6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3682" y="299545"/>
            <a:ext cx="2858814" cy="924418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D2693C0-9495-B8C0-B1A4-79269272E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676" y="1223963"/>
            <a:ext cx="10047890" cy="4871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Freecodecamp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https://www.youtube.com/watch?v=8Xg7E9shq0U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iBook by Apple, Inc: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Develop in Swift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Fundamentials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Homepage: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https://www.swift.org/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Chris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Lattner's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Homepage: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https://nondot.org/sabre/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hlinkClick r:id="rId7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Apple Launches Swift,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https://techcrunch.com/2014/06/02/apple-launches-swift-a-new-programming-language-for-writing-ios-and-os-x-apps/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5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74AD62-E62E-420B-8489-05B2F56F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793" y="3429000"/>
            <a:ext cx="10985938" cy="3954627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And Learn, Swift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191</Words>
  <Application>Microsoft Office PowerPoint</Application>
  <PresentationFormat>Widescreen</PresentationFormat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Office Theme</vt:lpstr>
      <vt:lpstr>Who Want to Learn Swift?</vt:lpstr>
      <vt:lpstr>What is Swift</vt:lpstr>
      <vt:lpstr>Who created Swift?</vt:lpstr>
      <vt:lpstr>Why was Swift was created?  </vt:lpstr>
      <vt:lpstr>How to learned Swift for free?</vt:lpstr>
      <vt:lpstr>Q/A</vt:lpstr>
      <vt:lpstr>Sources</vt:lpstr>
      <vt:lpstr>Thank you for listening Go And Learn, Swift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Garrick Smith</dc:creator>
  <cp:lastModifiedBy>Garrick Smith</cp:lastModifiedBy>
  <cp:revision>8</cp:revision>
  <dcterms:created xsi:type="dcterms:W3CDTF">2024-08-01T19:57:11Z</dcterms:created>
  <dcterms:modified xsi:type="dcterms:W3CDTF">2024-08-01T21:12:45Z</dcterms:modified>
</cp:coreProperties>
</file>