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6455-AD3C-7DB4-494F-1A024BB5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8ED1F-04CC-A333-C5CF-83697ED9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12B8F-4F07-F1BD-13C2-B8F93041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178D0-57EC-B352-C8F3-5D4B16C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46304-9CBD-F65A-683C-569BC197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4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6B34A-DE50-B35E-0519-E73E906C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21625-4AAA-F5B6-E996-5C0B5AEA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1827E-8011-5C73-468B-D129E291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50A4-AB60-DA47-95D2-4E91713E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12B4B-C8C1-5EDA-010C-26E6E6D1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7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DF409-027E-EA48-1823-994788363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9859E-2CCB-817E-66E6-64694F7E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29F7A-D2D7-AD4B-59BB-7BCA7CB3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D78E4-38C4-594F-09BC-1FAD3E64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CDB2-3327-8764-4ADD-BEEFE28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7D680-E0C5-F3A7-03F8-390D2390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930B4-A218-B6C5-3AD8-F1353C7E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75003-267B-CAE5-91D9-12D88C6D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F019F-000D-C866-22A6-026BECCE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351FB-3685-ED45-109D-08AB969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C142-E0A9-13F0-0DB6-32357D9C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24D80-2254-E53D-F6D7-DF7CCA27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39479-99EF-26BA-245D-7C201319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8D66F-338F-6890-275D-4CF9A5E0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11C4F-745B-DF36-AC7B-92644986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1440-D7A5-AD49-23E9-35A59517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F97BC-373D-1B94-FA05-CC9854D30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90C90-89E7-D5F6-1E88-BCD9664A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C057-AF5F-9160-19DB-78A14A67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EFAFC-EB6C-9A05-DB90-CD0B421C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12274-20CE-9B5F-F616-F8C2056F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66BEF-F4B8-93E3-1CF5-68699456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4C680-F101-60C2-C6D0-414C6DF9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91096-4EF1-8EB2-7D5E-0D0CFB34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B6069-CD14-AE8D-D2D2-2F35ACF8A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AA603-FBD1-6785-1C1C-76C393DC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B0D91-0EA0-9D1C-91E5-3E3D4D2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20DE8-7B49-96FF-A5A3-7AE682B4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0C333E-3FE6-C475-7479-4BE49AA2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90BE2-C526-DA79-A33D-E931DDBC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EDC4D-2BE4-D4C1-B3E5-15640DA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93037-3DC9-89D9-DC4D-483B66CF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13636-3F68-BABE-46E5-502BD234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ED3FC-3ACE-9E0A-47DF-0FE2047C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E250DF-0E45-663A-CC56-A8F93680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617ED-6D45-D75F-DEB9-545D9E0C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4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ADB5-0EFD-F25A-780B-0F83957A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49820-0719-8736-70DA-20C26221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129CC-282C-8631-BD1E-3BBA3F94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9DAAB-1000-0B18-158B-4DE7A685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3805D-17CD-A583-9A2D-79975C10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DD004-3078-DC59-C3A3-DC7C508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2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5377E-6FB7-B005-AC28-AE904A6C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B2F5B-B800-669A-050C-425356E0B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FA59F-9C2B-D8D7-9102-19AB836C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7C66E-CAFD-E3CF-1937-738E6F25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29E06-7E90-CA1F-7698-574069D4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125D6-0FA7-7CC1-3FEC-91945203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4B71D-9C73-7D0F-38C2-90C824CA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02F03-53B9-4839-BA99-BA58BDAE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56DAD-4382-4C82-ED03-97AD6D69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6800-57FC-4C95-8A81-F4A451E6121D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B3BF8-936B-AE8C-3125-8E92B4B5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2A5F4-0DFA-F541-C495-6D54CCE21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C4A2-BF2E-4FCB-9F8D-FE348CBFA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FA57-AC6F-29B5-99A6-B6D115F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82C7-8F58-17E1-4441-66D5C23C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000" dirty="0"/>
              <a:t>캐시 메모리의 종류와 </a:t>
            </a:r>
            <a:endParaRPr lang="en-US" altLang="ko-KR" sz="7000" dirty="0"/>
          </a:p>
          <a:p>
            <a:pPr marL="0" indent="0">
              <a:buNone/>
            </a:pPr>
            <a:r>
              <a:rPr lang="ko-KR" altLang="en-US" sz="7000" dirty="0"/>
              <a:t>차이점을 설명해주세요</a:t>
            </a:r>
            <a:r>
              <a:rPr lang="en-US" altLang="ko-KR" sz="7000" dirty="0"/>
              <a:t>.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123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FA57-AC6F-29B5-99A6-B6D115F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82C7-8F58-17E1-4441-66D5C23C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000" dirty="0"/>
              <a:t>스택</a:t>
            </a:r>
            <a:r>
              <a:rPr lang="en-US" altLang="ko-KR" sz="7000" dirty="0"/>
              <a:t>(Stack)</a:t>
            </a:r>
            <a:r>
              <a:rPr lang="ko-KR" altLang="en-US" sz="7000" dirty="0"/>
              <a:t>과 큐</a:t>
            </a:r>
            <a:r>
              <a:rPr lang="en-US" altLang="ko-KR" sz="7000" dirty="0"/>
              <a:t>(Queue)</a:t>
            </a:r>
            <a:r>
              <a:rPr lang="ko-KR" altLang="en-US" sz="7000" dirty="0"/>
              <a:t>란 무엇이며</a:t>
            </a:r>
            <a:r>
              <a:rPr lang="en-US" altLang="ko-KR" sz="7000" dirty="0"/>
              <a:t>, </a:t>
            </a:r>
          </a:p>
          <a:p>
            <a:pPr marL="0" indent="0">
              <a:buNone/>
            </a:pPr>
            <a:r>
              <a:rPr lang="ko-KR" altLang="en-US" sz="7000" dirty="0"/>
              <a:t>어떻게 사용되나요</a:t>
            </a:r>
            <a:r>
              <a:rPr lang="en-US" altLang="ko-KR" sz="7000" dirty="0"/>
              <a:t>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8482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FA57-AC6F-29B5-99A6-B6D115F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82C7-8F58-17E1-4441-66D5C23C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7000" dirty="0"/>
              <a:t>어떤 상황에서 </a:t>
            </a:r>
            <a:r>
              <a:rPr lang="en-US" altLang="ko-KR" sz="7000" dirty="0"/>
              <a:t>SQL</a:t>
            </a:r>
            <a:r>
              <a:rPr lang="ko-KR" altLang="en-US" sz="7000" dirty="0"/>
              <a:t>을 사용하는 것이 적합한가요</a:t>
            </a:r>
            <a:r>
              <a:rPr lang="en-US" altLang="ko-KR" sz="7000" dirty="0"/>
              <a:t>? </a:t>
            </a:r>
          </a:p>
          <a:p>
            <a:pPr marL="0" indent="0">
              <a:buNone/>
            </a:pPr>
            <a:endParaRPr lang="en-US" altLang="ko-KR" sz="7000" dirty="0"/>
          </a:p>
          <a:p>
            <a:pPr marL="0" indent="0">
              <a:buNone/>
            </a:pPr>
            <a:r>
              <a:rPr lang="ko-KR" altLang="en-US" sz="7000" dirty="0"/>
              <a:t>그리고 어떤 상황에서 </a:t>
            </a:r>
            <a:r>
              <a:rPr lang="en-US" altLang="ko-KR" sz="7000" dirty="0"/>
              <a:t>NoSQL</a:t>
            </a:r>
            <a:r>
              <a:rPr lang="ko-KR" altLang="en-US" sz="7000" dirty="0"/>
              <a:t>을 사용하는 것이 적합한가요</a:t>
            </a:r>
            <a:r>
              <a:rPr lang="en-US" altLang="ko-KR" sz="7000" dirty="0"/>
              <a:t>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87388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FA57-AC6F-29B5-99A6-B6D115F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82C7-8F58-17E1-4441-66D5C23C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000" dirty="0"/>
              <a:t>동기식과 비동기식의 차이점은 무엇인가요</a:t>
            </a:r>
            <a:r>
              <a:rPr lang="en-US" altLang="ko-KR" sz="7000" dirty="0"/>
              <a:t>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71053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FA57-AC6F-29B5-99A6-B6D115F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82C7-8F58-17E1-4441-66D5C23C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000" dirty="0"/>
              <a:t>프로세스와 스레드의 차이점은 무엇인가요</a:t>
            </a:r>
            <a:r>
              <a:rPr lang="en-US" altLang="ko-KR" sz="7000" dirty="0"/>
              <a:t>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497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FA57-AC6F-29B5-99A6-B6D115F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82C7-8F58-17E1-4441-66D5C23C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7000" dirty="0"/>
              <a:t>함수형 프로그래밍이란 무엇인가요</a:t>
            </a:r>
            <a:r>
              <a:rPr lang="en-US" altLang="ko-KR" sz="7000" dirty="0"/>
              <a:t>?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0121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Computer Architecture</vt:lpstr>
      <vt:lpstr>Data Structure</vt:lpstr>
      <vt:lpstr>Database</vt:lpstr>
      <vt:lpstr>Network</vt:lpstr>
      <vt:lpstr>Operating System</vt:lpstr>
      <vt:lpstr>Software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yang ilpyo</dc:creator>
  <cp:lastModifiedBy> </cp:lastModifiedBy>
  <cp:revision>1</cp:revision>
  <dcterms:created xsi:type="dcterms:W3CDTF">2023-04-16T01:26:29Z</dcterms:created>
  <dcterms:modified xsi:type="dcterms:W3CDTF">2023-04-16T01:37:25Z</dcterms:modified>
</cp:coreProperties>
</file>