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60" r:id="rId26"/>
    <p:sldId id="264" r:id="rId27"/>
    <p:sldId id="265" r:id="rId28"/>
    <p:sldId id="26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875" autoAdjust="0"/>
  </p:normalViewPr>
  <p:slideViewPr>
    <p:cSldViewPr>
      <p:cViewPr varScale="1">
        <p:scale>
          <a:sx n="52" d="100"/>
          <a:sy n="52" d="100"/>
        </p:scale>
        <p:origin x="60" y="105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dirty="0"/>
          </a:p>
        </p:txBody>
      </p:sp>
    </p:spTree>
    <p:extLst>
      <p:ext uri="{BB962C8B-B14F-4D97-AF65-F5344CB8AC3E}">
        <p14:creationId xmlns:p14="http://schemas.microsoft.com/office/powerpoint/2010/main" val="27471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On-screen Show (4:3)</PresentationFormat>
  <Paragraphs>212</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Theme</vt:lpstr>
      <vt:lpstr>JAVA 3D</vt:lpstr>
      <vt:lpstr>Slide Title</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2016-05-19T15:20:04Z</dcterms:modified>
</cp:coreProperties>
</file>