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3" r:id="rId18"/>
    <p:sldId id="274" r:id="rId19"/>
    <p:sldId id="270" r:id="rId20"/>
    <p:sldId id="260" r:id="rId21"/>
    <p:sldId id="264" r:id="rId22"/>
    <p:sldId id="265" r:id="rId23"/>
    <p:sldId id="2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p:cViewPr varScale="1">
        <p:scale>
          <a:sx n="70" d="100"/>
          <a:sy n="70" d="100"/>
        </p:scale>
        <p:origin x="1410"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pic>
        <p:nvPicPr>
          <p:cNvPr id="5" name="Image 4"/>
          <p:cNvPicPr>
            <a:picLocks noChangeAspect="1"/>
          </p:cNvPicPr>
          <p:nvPr/>
        </p:nvPicPr>
        <p:blipFill>
          <a:blip r:embed="rId4"/>
          <a:stretch>
            <a:fillRect/>
          </a:stretch>
        </p:blipFill>
        <p:spPr>
          <a:xfrm>
            <a:off x="754375" y="4022855"/>
            <a:ext cx="2923127" cy="2317330"/>
          </a:xfrm>
          <a:prstGeom prst="rect">
            <a:avLst/>
          </a:prstGeom>
        </p:spPr>
      </p:pic>
    </p:spTree>
    <p:extLst>
      <p:ext uri="{BB962C8B-B14F-4D97-AF65-F5344CB8AC3E}">
        <p14:creationId xmlns:p14="http://schemas.microsoft.com/office/powerpoint/2010/main" val="97729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Création 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a:p>
            <a:r>
              <a:rPr lang="fr-BE" dirty="0" smtClean="0"/>
              <a:t>Possibilité de réutiliser certains points (géométrie indicée) -&gt; optimisation mémoire</a:t>
            </a:r>
          </a:p>
        </p:txBody>
      </p:sp>
    </p:spTree>
    <p:extLst>
      <p:ext uri="{BB962C8B-B14F-4D97-AF65-F5344CB8AC3E}">
        <p14:creationId xmlns:p14="http://schemas.microsoft.com/office/powerpoint/2010/main" val="227781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dirty="0"/>
          </a:p>
        </p:txBody>
      </p:sp>
    </p:spTree>
    <p:extLst>
      <p:ext uri="{BB962C8B-B14F-4D97-AF65-F5344CB8AC3E}">
        <p14:creationId xmlns:p14="http://schemas.microsoft.com/office/powerpoint/2010/main" val="27471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Affichage à l'écran (4:3)</PresentationFormat>
  <Paragraphs>168</Paragraphs>
  <Slides>23</Slides>
  <Notes>12</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Calibri</vt:lpstr>
      <vt:lpstr>Office Theme</vt:lpstr>
      <vt:lpstr>JAVA 3D</vt:lpstr>
      <vt:lpstr>Slide Title</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Formes de base</vt:lpstr>
      <vt:lpstr>Création formes complexes</vt:lpstr>
      <vt:lpstr>Présentation PowerPoint</vt:lpstr>
      <vt:lpstr>Vocabulaire</vt:lpstr>
      <vt:lpstr>Bibliographie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2016-05-19T15:08:59Z</dcterms:modified>
</cp:coreProperties>
</file>