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2" r:id="rId5"/>
    <p:sldId id="258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2597FF"/>
    <a:srgbClr val="0097CC"/>
    <a:srgbClr val="009A46"/>
    <a:srgbClr val="5B9DFF"/>
    <a:srgbClr val="D68B1C"/>
    <a:srgbClr val="600060"/>
    <a:srgbClr val="E600AA"/>
    <a:srgbClr val="A8007C"/>
    <a:srgbClr val="FF7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>
                <a:solidFill>
                  <a:schemeClr val="bg1"/>
                </a:solidFill>
              </a:rPr>
              <a:t>Resources</a:t>
            </a:r>
            <a:endParaRPr lang="en-US" baseline="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5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5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807B4-561F-4196-A2BD-89B27DE483A7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9F26C-5E20-463A-A30E-4B3CD8C634F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0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9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581705"/>
            <a:ext cx="8093365" cy="167975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809336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59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49"/>
            <a:ext cx="7940661" cy="4428445"/>
          </a:xfrm>
        </p:spPr>
        <p:txBody>
          <a:bodyPr/>
          <a:lstStyle>
            <a:lvl1pPr algn="l">
              <a:defRPr sz="2800">
                <a:solidFill>
                  <a:schemeClr val="bg2"/>
                </a:solidFill>
              </a:defRPr>
            </a:lvl1pPr>
            <a:lvl2pPr algn="l">
              <a:defRPr>
                <a:solidFill>
                  <a:schemeClr val="bg2"/>
                </a:solidFill>
              </a:defRPr>
            </a:lvl2pPr>
            <a:lvl3pPr algn="l">
              <a:defRPr>
                <a:solidFill>
                  <a:schemeClr val="bg2"/>
                </a:solidFill>
              </a:defRPr>
            </a:lvl3pPr>
            <a:lvl4pPr algn="l">
              <a:defRPr>
                <a:solidFill>
                  <a:schemeClr val="bg2"/>
                </a:solidFill>
              </a:defRPr>
            </a:lvl4pPr>
            <a:lvl5pPr algn="l"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09" y="535626"/>
            <a:ext cx="671902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0" y="1451856"/>
            <a:ext cx="6719020" cy="4275740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4"/>
            <a:ext cx="8229600" cy="7635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5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901949"/>
            <a:ext cx="4123034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26285"/>
            <a:ext cx="4123035" cy="303505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901950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626286"/>
            <a:ext cx="4106566" cy="3035058"/>
          </a:xfrm>
        </p:spPr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000">
                <a:solidFill>
                  <a:schemeClr val="bg1"/>
                </a:solidFill>
              </a:defRPr>
            </a:lvl2pPr>
            <a:lvl3pPr algn="l">
              <a:defRPr sz="1800">
                <a:solidFill>
                  <a:schemeClr val="bg1"/>
                </a:solidFill>
              </a:defRPr>
            </a:lvl3pPr>
            <a:lvl4pPr algn="l">
              <a:defRPr sz="1600">
                <a:solidFill>
                  <a:schemeClr val="bg1"/>
                </a:solidFill>
              </a:defRPr>
            </a:lvl4pPr>
            <a:lvl5pPr algn="l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thanksgiving&amp;utm_content=0056&amp;utm_campaign=ppt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lideonline.com/?utm_source=ppt&amp;utm_medium=link&amp;utm_content=lastslide&amp;utm_campaign=ppt" TargetMode="External"/><Relationship Id="rId3" Type="http://schemas.openxmlformats.org/officeDocument/2006/relationships/hyperlink" Target="http://slideonline.com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ppttemplate.net/?utm_source=ppt&amp;utm_medium=logo&amp;utm_term=thanksgiving&amp;utm_content=0056&amp;utm_campaign=ppt" TargetMode="External"/><Relationship Id="rId5" Type="http://schemas.openxmlformats.org/officeDocument/2006/relationships/hyperlink" Target="http://ppttemplate.net/?utm_source=ppt&amp;utm_medium=link&amp;utm_term=basic&amp;utm_content=lastslide&amp;utm_campaign=ppt" TargetMode="External"/><Relationship Id="rId4" Type="http://schemas.openxmlformats.org/officeDocument/2006/relationships/hyperlink" Target="https://twitter.com/ppttemplatenet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135" y="3581705"/>
            <a:ext cx="8240196" cy="1679755"/>
          </a:xfrm>
        </p:spPr>
        <p:txBody>
          <a:bodyPr>
            <a:noAutofit/>
          </a:bodyPr>
          <a:lstStyle/>
          <a:p>
            <a:r>
              <a:rPr lang="en-US" dirty="0" smtClean="0"/>
              <a:t>JAVA 3D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5261460"/>
            <a:ext cx="8246175" cy="763525"/>
          </a:xfrm>
        </p:spPr>
        <p:txBody>
          <a:bodyPr>
            <a:noAutofit/>
          </a:bodyPr>
          <a:lstStyle/>
          <a:p>
            <a:r>
              <a:rPr lang="en-US" dirty="0" smtClean="0"/>
              <a:t>B. </a:t>
            </a:r>
            <a:r>
              <a:rPr lang="en-US" dirty="0" err="1" smtClean="0"/>
              <a:t>Goffart</a:t>
            </a:r>
            <a:r>
              <a:rPr lang="en-US" dirty="0" smtClean="0"/>
              <a:t> – I. </a:t>
            </a:r>
            <a:r>
              <a:rPr lang="en-US" dirty="0" err="1" smtClean="0"/>
              <a:t>Souleiman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27605"/>
            <a:ext cx="7940659" cy="763524"/>
          </a:xfrm>
        </p:spPr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Make Effective Presentations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Using Awesome Backgrounds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Engage your Audience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Capture Audience Attention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API Java de Sun destinée à l’affichage 3D sous Java </a:t>
            </a:r>
            <a:endParaRPr lang="fr-BE" dirty="0" smtClean="0"/>
          </a:p>
          <a:p>
            <a:r>
              <a:rPr lang="fr-BE" dirty="0" smtClean="0"/>
              <a:t> </a:t>
            </a:r>
            <a:r>
              <a:rPr lang="fr-BE" dirty="0"/>
              <a:t>Destiné à l’écriture d’applications et </a:t>
            </a:r>
            <a:r>
              <a:rPr lang="fr-BE" dirty="0" smtClean="0"/>
              <a:t>d’Applets</a:t>
            </a:r>
          </a:p>
          <a:p>
            <a:r>
              <a:rPr lang="fr-BE" dirty="0" smtClean="0"/>
              <a:t> </a:t>
            </a:r>
            <a:r>
              <a:rPr lang="fr-BE" dirty="0"/>
              <a:t>Conçu dans le but de faciliter la programmation d'environnements 3D </a:t>
            </a:r>
          </a:p>
          <a:p>
            <a:r>
              <a:rPr lang="fr-BE" dirty="0" smtClean="0"/>
              <a:t> </a:t>
            </a:r>
            <a:r>
              <a:rPr lang="fr-BE" dirty="0"/>
              <a:t>Justifié par la portabilité de Java qui permet la portabilité des applications </a:t>
            </a:r>
            <a:endParaRPr lang="fr-BE" dirty="0" smtClean="0"/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Historique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1996 Lancement du projet par Intel, Sun, </a:t>
            </a:r>
            <a:r>
              <a:rPr lang="fr-BE" dirty="0" err="1" smtClean="0"/>
              <a:t>Silicon</a:t>
            </a:r>
            <a:r>
              <a:rPr lang="fr-BE" dirty="0" smtClean="0"/>
              <a:t> </a:t>
            </a:r>
            <a:r>
              <a:rPr lang="fr-BE" dirty="0" err="1" smtClean="0"/>
              <a:t>Graphics</a:t>
            </a:r>
            <a:r>
              <a:rPr lang="fr-BE" dirty="0" smtClean="0"/>
              <a:t> et Apple.</a:t>
            </a:r>
          </a:p>
          <a:p>
            <a:r>
              <a:rPr lang="fr-BE" dirty="0" smtClean="0"/>
              <a:t> 1998 :  première version.</a:t>
            </a:r>
            <a:endParaRPr lang="fr-BE" dirty="0"/>
          </a:p>
          <a:p>
            <a:r>
              <a:rPr lang="en-US" dirty="0" smtClean="0"/>
              <a:t>2003-2004 : </a:t>
            </a:r>
            <a:r>
              <a:rPr lang="en-US" dirty="0" err="1" smtClean="0"/>
              <a:t>Arret</a:t>
            </a:r>
            <a:r>
              <a:rPr lang="en-US" dirty="0" smtClean="0"/>
              <a:t> du </a:t>
            </a:r>
            <a:r>
              <a:rPr lang="en-US" dirty="0" err="1" smtClean="0"/>
              <a:t>projet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2004  : le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devenu</a:t>
            </a:r>
            <a:r>
              <a:rPr lang="en-US" dirty="0"/>
              <a:t> Open Source. </a:t>
            </a:r>
            <a:endParaRPr lang="fr-BE" dirty="0"/>
          </a:p>
          <a:p>
            <a:r>
              <a:rPr lang="en-US" dirty="0"/>
              <a:t>Current version 1.5.2 </a:t>
            </a:r>
            <a:r>
              <a:rPr lang="en-US" dirty="0" smtClean="0"/>
              <a:t>3.</a:t>
            </a:r>
            <a:endParaRPr lang="fr-BE" dirty="0"/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8965" y="2054655"/>
            <a:ext cx="8398775" cy="3035058"/>
          </a:xfrm>
        </p:spPr>
        <p:txBody>
          <a:bodyPr/>
          <a:lstStyle/>
          <a:p>
            <a:r>
              <a:rPr lang="fr-BE" dirty="0"/>
              <a:t>J2SE SDK (Java 2 Standard Edition Software </a:t>
            </a:r>
            <a:r>
              <a:rPr lang="fr-BE" dirty="0" err="1"/>
              <a:t>Development</a:t>
            </a:r>
            <a:r>
              <a:rPr lang="fr-BE" dirty="0"/>
              <a:t> Kit) : JRE + le JDK + Virtual Machine</a:t>
            </a:r>
          </a:p>
          <a:p>
            <a:r>
              <a:rPr lang="fr-BE" dirty="0"/>
              <a:t>Java 3D </a:t>
            </a:r>
            <a:r>
              <a:rPr lang="fr-BE" dirty="0" err="1"/>
              <a:t>devlopment</a:t>
            </a:r>
            <a:r>
              <a:rPr lang="fr-BE" dirty="0"/>
              <a:t> kit : http://www.oracle.com/technetwork/articles/javase/index-jsp-138252.html</a:t>
            </a:r>
          </a:p>
          <a:p>
            <a:endParaRPr lang="en-US" dirty="0"/>
          </a:p>
        </p:txBody>
      </p:sp>
      <p:pic>
        <p:nvPicPr>
          <p:cNvPr id="9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5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Historique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895415"/>
              </p:ext>
            </p:extLst>
          </p:nvPr>
        </p:nvGraphicFramePr>
        <p:xfrm>
          <a:off x="2232025" y="1290638"/>
          <a:ext cx="6413500" cy="4276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8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>
            <a:spLocks/>
          </p:cNvSpPr>
          <p:nvPr/>
        </p:nvSpPr>
        <p:spPr>
          <a:xfrm>
            <a:off x="4876800" y="2819400"/>
            <a:ext cx="4038599" cy="38862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mtClean="0">
                <a:solidFill>
                  <a:prstClr val="black"/>
                </a:solidFill>
              </a:rPr>
              <a:t>Did you know?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smtClean="0">
                <a:solidFill>
                  <a:prstClr val="black"/>
                </a:solidFill>
              </a:rPr>
              <a:t>When you finish your PowerPoint presentation, you can upload it to:</a:t>
            </a:r>
          </a:p>
          <a:p>
            <a:pPr marL="0" indent="0" algn="ctr">
              <a:buFontTx/>
              <a:buNone/>
            </a:pPr>
            <a:endParaRPr lang="en-US" sz="160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3"/>
              </a:rPr>
              <a:t>SlideOnline.com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228600" y="2819400"/>
            <a:ext cx="4190999" cy="3886200"/>
          </a:xfrm>
          <a:prstGeom prst="rect">
            <a:avLst/>
          </a:prstGeom>
          <a:solidFill>
            <a:schemeClr val="tx2">
              <a:lumMod val="60000"/>
              <a:lumOff val="40000"/>
              <a:alpha val="11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mtClean="0">
                <a:solidFill>
                  <a:prstClr val="black"/>
                </a:solidFill>
              </a:rPr>
              <a:t>Congratulations</a:t>
            </a:r>
            <a:endParaRPr lang="en-US" sz="20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1600" dirty="0" smtClean="0">
                <a:solidFill>
                  <a:prstClr val="black"/>
                </a:solidFill>
              </a:rPr>
              <a:t>You can use </a:t>
            </a:r>
            <a:r>
              <a:rPr lang="en-US" sz="1600" smtClean="0">
                <a:solidFill>
                  <a:prstClr val="black"/>
                </a:solidFill>
              </a:rPr>
              <a:t>this free PowerPoint </a:t>
            </a:r>
            <a:r>
              <a:rPr lang="en-US" sz="1600" dirty="0" smtClean="0">
                <a:solidFill>
                  <a:prstClr val="black"/>
                </a:solidFill>
              </a:rPr>
              <a:t>template </a:t>
            </a:r>
            <a:r>
              <a:rPr lang="en-US" sz="1600" smtClean="0">
                <a:solidFill>
                  <a:prstClr val="black"/>
                </a:solidFill>
              </a:rPr>
              <a:t>for your own presentations.  Follow </a:t>
            </a:r>
            <a:r>
              <a:rPr lang="en-US" sz="1600" dirty="0" smtClean="0">
                <a:solidFill>
                  <a:prstClr val="black"/>
                </a:solidFill>
              </a:rPr>
              <a:t>us </a:t>
            </a:r>
            <a:r>
              <a:rPr lang="en-US" sz="1600" smtClean="0">
                <a:solidFill>
                  <a:prstClr val="black"/>
                </a:solidFill>
              </a:rPr>
              <a:t>on Twitter </a:t>
            </a:r>
            <a:r>
              <a:rPr lang="en-US" sz="1600" smtClean="0">
                <a:solidFill>
                  <a:prstClr val="black"/>
                </a:solidFill>
                <a:hlinkClick r:id="rId4"/>
              </a:rPr>
              <a:t>@ppttemplatenet</a:t>
            </a:r>
            <a:r>
              <a:rPr lang="en-US" sz="1600" smtClean="0">
                <a:solidFill>
                  <a:prstClr val="black"/>
                </a:solidFill>
              </a:rPr>
              <a:t> </a:t>
            </a: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endParaRPr lang="en-US" sz="1600" dirty="0" smtClean="0">
              <a:solidFill>
                <a:prstClr val="black"/>
              </a:solidFill>
            </a:endParaRPr>
          </a:p>
          <a:p>
            <a:pPr marL="0" indent="0" algn="ctr">
              <a:buFontTx/>
              <a:buNone/>
            </a:pPr>
            <a:r>
              <a:rPr lang="en-US" sz="2400" smtClean="0">
                <a:solidFill>
                  <a:prstClr val="black"/>
                </a:solidFill>
                <a:hlinkClick r:id="rId5"/>
              </a:rPr>
              <a:t>PPTTemplate.net</a:t>
            </a:r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3629" y="1135093"/>
            <a:ext cx="9144000" cy="956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57200" y="1092686"/>
            <a:ext cx="853971" cy="1040914"/>
            <a:chOff x="6522100" y="381000"/>
            <a:chExt cx="1250300" cy="1524000"/>
          </a:xfrm>
        </p:grpSpPr>
        <p:sp>
          <p:nvSpPr>
            <p:cNvPr id="14" name="Freeform 13"/>
            <p:cNvSpPr/>
            <p:nvPr userDrawn="1"/>
          </p:nvSpPr>
          <p:spPr>
            <a:xfrm>
              <a:off x="7695029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flipV="1">
              <a:off x="6550567" y="381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 flipH="1">
              <a:off x="6522100" y="381116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 flipV="1">
              <a:off x="7695029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 flipH="1" flipV="1">
              <a:off x="6522100" y="1843029"/>
              <a:ext cx="77371" cy="61971"/>
            </a:xfrm>
            <a:custGeom>
              <a:avLst/>
              <a:gdLst/>
              <a:ahLst/>
              <a:cxnLst/>
              <a:rect l="l" t="t" r="r" b="b"/>
              <a:pathLst>
                <a:path w="242596" h="194310">
                  <a:moveTo>
                    <a:pt x="150495" y="0"/>
                  </a:moveTo>
                  <a:lnTo>
                    <a:pt x="152682" y="2754"/>
                  </a:lnTo>
                  <a:lnTo>
                    <a:pt x="242596" y="194310"/>
                  </a:lnTo>
                  <a:lnTo>
                    <a:pt x="0" y="1943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>
              <a:off x="6550567" y="1143000"/>
              <a:ext cx="1193067" cy="762000"/>
            </a:xfrm>
            <a:prstGeom prst="triangle">
              <a:avLst/>
            </a:prstGeom>
            <a:solidFill>
              <a:srgbClr val="00B0F0">
                <a:alpha val="86667"/>
              </a:srgbClr>
            </a:solidFill>
            <a:ln>
              <a:noFill/>
            </a:ln>
            <a:effectLst>
              <a:outerShdw blurRad="889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0" name="Title 1"/>
          <p:cNvSpPr txBox="1">
            <a:spLocks/>
          </p:cNvSpPr>
          <p:nvPr/>
        </p:nvSpPr>
        <p:spPr>
          <a:xfrm>
            <a:off x="1905000" y="1288210"/>
            <a:ext cx="6858000" cy="619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/>
            <a:r>
              <a:rPr lang="en-US" smtClean="0"/>
              <a:t>Download More Free PowerPoint Templates</a:t>
            </a:r>
            <a:endParaRPr lang="en-US"/>
          </a:p>
        </p:txBody>
      </p:sp>
      <p:pic>
        <p:nvPicPr>
          <p:cNvPr id="21" name="Picture 2" descr="E:\cloud\drive\websites\ppttemplate\ppt\logo-ppttemplate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5719575"/>
            <a:ext cx="3314701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457200" y="304800"/>
            <a:ext cx="7772400" cy="619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schemeClr val="tx1"/>
                </a:solidFill>
                <a:effectLst/>
              </a:rPr>
              <a:t>And now what?</a:t>
            </a:r>
            <a:endParaRPr lang="en-US">
              <a:solidFill>
                <a:schemeClr val="tx1"/>
              </a:solidFill>
              <a:effectLst/>
            </a:endParaRPr>
          </a:p>
        </p:txBody>
      </p:sp>
      <p:pic>
        <p:nvPicPr>
          <p:cNvPr id="1027" name="Picture 3" descr="E:\cloud\drive\websites\ppttemplate\ppt\logo-slideonline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791200"/>
            <a:ext cx="347472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228600" y="2133600"/>
            <a:ext cx="8686800" cy="619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kern="120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sz="1400" smtClean="0">
                <a:solidFill>
                  <a:schemeClr val="tx1"/>
                </a:solidFill>
                <a:effectLst/>
              </a:rPr>
              <a:t>You can safely delete this slide, but please consider to read below:</a:t>
            </a:r>
            <a:endParaRPr lang="en-US" sz="14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27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Affichage à l'écran (4:3)</PresentationFormat>
  <Paragraphs>39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JAVA 3D</vt:lpstr>
      <vt:lpstr>Slide Title</vt:lpstr>
      <vt:lpstr>Introduction</vt:lpstr>
      <vt:lpstr>Historique</vt:lpstr>
      <vt:lpstr>Installation</vt:lpstr>
      <vt:lpstr>Installation</vt:lpstr>
      <vt:lpstr>Historique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2015-03-02T18:44:33Z</dcterms:created>
  <dcterms:modified xsi:type="dcterms:W3CDTF">2016-05-16T21:05:18Z</dcterms:modified>
</cp:coreProperties>
</file>