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9" r:id="rId4"/>
    <p:sldId id="262" r:id="rId5"/>
    <p:sldId id="258" r:id="rId6"/>
    <p:sldId id="263" r:id="rId7"/>
    <p:sldId id="269" r:id="rId8"/>
    <p:sldId id="268" r:id="rId9"/>
    <p:sldId id="267" r:id="rId10"/>
    <p:sldId id="271" r:id="rId11"/>
    <p:sldId id="266" r:id="rId12"/>
    <p:sldId id="272" r:id="rId13"/>
    <p:sldId id="275" r:id="rId14"/>
    <p:sldId id="273" r:id="rId15"/>
    <p:sldId id="274" r:id="rId16"/>
    <p:sldId id="270" r:id="rId17"/>
    <p:sldId id="260" r:id="rId18"/>
    <p:sldId id="264" r:id="rId19"/>
    <p:sldId id="265"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24" autoAdjust="0"/>
  </p:normalViewPr>
  <p:slideViewPr>
    <p:cSldViewPr>
      <p:cViewPr varScale="1">
        <p:scale>
          <a:sx n="83" d="100"/>
          <a:sy n="83" d="100"/>
        </p:scale>
        <p:origin x="774" y="6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11</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409845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Les formes de base dérivent de Primitive</a:t>
            </a:r>
            <a:endParaRPr lang="fr-BE" baseline="0" dirty="0" smtClean="0"/>
          </a:p>
          <a:p>
            <a:r>
              <a:rPr lang="fr-BE" baseline="0" dirty="0" smtClean="0"/>
              <a:t>Les formes plus complexes dérivent de Shape3D</a:t>
            </a:r>
          </a:p>
        </p:txBody>
      </p:sp>
      <p:sp>
        <p:nvSpPr>
          <p:cNvPr id="4" name="Slide Number Placeholder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399359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392862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spTree>
    <p:extLst>
      <p:ext uri="{BB962C8B-B14F-4D97-AF65-F5344CB8AC3E}">
        <p14:creationId xmlns:p14="http://schemas.microsoft.com/office/powerpoint/2010/main" val="97729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Création 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a:p>
            <a:r>
              <a:rPr lang="fr-BE" dirty="0" smtClean="0"/>
              <a:t>Possibilité de réutiliser certains points (géométrie indicée) -&gt; optimisation mémoire</a:t>
            </a:r>
          </a:p>
        </p:txBody>
      </p:sp>
    </p:spTree>
    <p:extLst>
      <p:ext uri="{BB962C8B-B14F-4D97-AF65-F5344CB8AC3E}">
        <p14:creationId xmlns:p14="http://schemas.microsoft.com/office/powerpoint/2010/main" val="227781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27471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On-screen Show (4:3)</PresentationFormat>
  <Paragraphs>138</Paragraphs>
  <Slides>20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JAVA 3D</vt:lpstr>
      <vt:lpstr>Slide Title</vt:lpstr>
      <vt:lpstr>Introduction</vt:lpstr>
      <vt:lpstr>Historique</vt:lpstr>
      <vt:lpstr>Installation</vt:lpstr>
      <vt:lpstr>Principales fonctionalités</vt:lpstr>
      <vt:lpstr>Graphe de scène</vt:lpstr>
      <vt:lpstr>Graphe de scène</vt:lpstr>
      <vt:lpstr>Graphe de scène </vt:lpstr>
      <vt:lpstr>Graphe de scène</vt:lpstr>
      <vt:lpstr>Graphe scène : exécution</vt:lpstr>
      <vt:lpstr>Model de rendu</vt:lpstr>
      <vt:lpstr>Arrière-plan</vt:lpstr>
      <vt:lpstr>Formes de base</vt:lpstr>
      <vt:lpstr>Création formes complexes</vt:lpstr>
      <vt:lpstr>PowerPoint Presentation</vt:lpstr>
      <vt:lpstr>Vocabulaire</vt:lpstr>
      <vt:lpstr>Bibliographie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2016-05-19T12:44:47Z</dcterms:modified>
</cp:coreProperties>
</file>