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F9-BCAB-4A43-9009-9B20EDCB1508}" type="datetimeFigureOut">
              <a:rPr lang="fr-BE" smtClean="0"/>
              <a:t>15-05-16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98F8-C9C8-478A-AF65-663DD3F6B0E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2069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F9-BCAB-4A43-9009-9B20EDCB1508}" type="datetimeFigureOut">
              <a:rPr lang="fr-BE" smtClean="0"/>
              <a:t>15-05-16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98F8-C9C8-478A-AF65-663DD3F6B0E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9533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F9-BCAB-4A43-9009-9B20EDCB1508}" type="datetimeFigureOut">
              <a:rPr lang="fr-BE" smtClean="0"/>
              <a:t>15-05-16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98F8-C9C8-478A-AF65-663DD3F6B0E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6988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F9-BCAB-4A43-9009-9B20EDCB1508}" type="datetimeFigureOut">
              <a:rPr lang="fr-BE" smtClean="0"/>
              <a:t>15-05-16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98F8-C9C8-478A-AF65-663DD3F6B0E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5655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F9-BCAB-4A43-9009-9B20EDCB1508}" type="datetimeFigureOut">
              <a:rPr lang="fr-BE" smtClean="0"/>
              <a:t>15-05-16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98F8-C9C8-478A-AF65-663DD3F6B0E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3405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F9-BCAB-4A43-9009-9B20EDCB1508}" type="datetimeFigureOut">
              <a:rPr lang="fr-BE" smtClean="0"/>
              <a:t>15-05-16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98F8-C9C8-478A-AF65-663DD3F6B0E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0914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F9-BCAB-4A43-9009-9B20EDCB1508}" type="datetimeFigureOut">
              <a:rPr lang="fr-BE" smtClean="0"/>
              <a:t>15-05-16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98F8-C9C8-478A-AF65-663DD3F6B0E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038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F9-BCAB-4A43-9009-9B20EDCB1508}" type="datetimeFigureOut">
              <a:rPr lang="fr-BE" smtClean="0"/>
              <a:t>15-05-16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98F8-C9C8-478A-AF65-663DD3F6B0E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9769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F9-BCAB-4A43-9009-9B20EDCB1508}" type="datetimeFigureOut">
              <a:rPr lang="fr-BE" smtClean="0"/>
              <a:t>15-05-16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98F8-C9C8-478A-AF65-663DD3F6B0E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1999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F9-BCAB-4A43-9009-9B20EDCB1508}" type="datetimeFigureOut">
              <a:rPr lang="fr-BE" smtClean="0"/>
              <a:t>15-05-16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98F8-C9C8-478A-AF65-663DD3F6B0E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9914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F9-BCAB-4A43-9009-9B20EDCB1508}" type="datetimeFigureOut">
              <a:rPr lang="fr-BE" smtClean="0"/>
              <a:t>15-05-16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98F8-C9C8-478A-AF65-663DD3F6B0E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888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4000"/>
            <a:lum/>
          </a:blip>
          <a:srcRect/>
          <a:stretch>
            <a:fillRect t="-2000" b="-5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209F9-BCAB-4A43-9009-9B20EDCB1508}" type="datetimeFigureOut">
              <a:rPr lang="fr-BE" smtClean="0"/>
              <a:t>15-05-16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B98F8-C9C8-478A-AF65-663DD3F6B0E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198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94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401845"/>
            <a:ext cx="6738128" cy="1862048"/>
          </a:xfrm>
          <a:prstGeom prst="rect">
            <a:avLst/>
          </a:prstGeom>
          <a:noFill/>
          <a:effectLst>
            <a:outerShdw blurRad="50800" dist="50800" dir="5400000" algn="ctr" rotWithShape="0">
              <a:srgbClr val="7030A0"/>
            </a:outerShdw>
            <a:reflection endPos="65000" dist="127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BE" sz="11500" b="1" cap="none" spc="50" dirty="0" smtClean="0">
                <a:ln w="0"/>
                <a:solidFill>
                  <a:schemeClr val="bg2"/>
                </a:solidFill>
                <a:effectLst>
                  <a:innerShdw blurRad="114300">
                    <a:prstClr val="black"/>
                  </a:innerShdw>
                </a:effectLst>
                <a:latin typeface="Castellar" panose="020A0402060406010301" pitchFamily="18" charset="0"/>
              </a:rPr>
              <a:t>Java 3D</a:t>
            </a:r>
            <a:endParaRPr lang="fr-BE" sz="11500" b="1" cap="none" spc="50" dirty="0">
              <a:ln w="0"/>
              <a:solidFill>
                <a:schemeClr val="bg2"/>
              </a:solidFill>
              <a:effectLst>
                <a:innerShdw blurRad="114300">
                  <a:prstClr val="black"/>
                </a:innerShdw>
              </a:effectLst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78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686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458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8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603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4581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</Words>
  <Application>Microsoft Office PowerPoint</Application>
  <PresentationFormat>Grand écran</PresentationFormat>
  <Paragraphs>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Castellar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Philippine Le corre</dc:creator>
  <cp:lastModifiedBy>Philippine Le corre</cp:lastModifiedBy>
  <cp:revision>2</cp:revision>
  <dcterms:created xsi:type="dcterms:W3CDTF">2016-05-14T22:57:12Z</dcterms:created>
  <dcterms:modified xsi:type="dcterms:W3CDTF">2016-05-14T23:14:04Z</dcterms:modified>
</cp:coreProperties>
</file>