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579"/>
    <a:srgbClr val="0D0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F9-BCAB-4A43-9009-9B20EDCB1508}" type="datetimeFigureOut">
              <a:rPr lang="fr-BE" smtClean="0"/>
              <a:t>15-05-16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98F8-C9C8-478A-AF65-663DD3F6B0E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069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F9-BCAB-4A43-9009-9B20EDCB1508}" type="datetimeFigureOut">
              <a:rPr lang="fr-BE" smtClean="0"/>
              <a:t>15-05-16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98F8-C9C8-478A-AF65-663DD3F6B0E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533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F9-BCAB-4A43-9009-9B20EDCB1508}" type="datetimeFigureOut">
              <a:rPr lang="fr-BE" smtClean="0"/>
              <a:t>15-05-16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98F8-C9C8-478A-AF65-663DD3F6B0E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988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F9-BCAB-4A43-9009-9B20EDCB1508}" type="datetimeFigureOut">
              <a:rPr lang="fr-BE" smtClean="0"/>
              <a:t>15-05-16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98F8-C9C8-478A-AF65-663DD3F6B0E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655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F9-BCAB-4A43-9009-9B20EDCB1508}" type="datetimeFigureOut">
              <a:rPr lang="fr-BE" smtClean="0"/>
              <a:t>15-05-16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98F8-C9C8-478A-AF65-663DD3F6B0E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405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F9-BCAB-4A43-9009-9B20EDCB1508}" type="datetimeFigureOut">
              <a:rPr lang="fr-BE" smtClean="0"/>
              <a:t>15-05-16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98F8-C9C8-478A-AF65-663DD3F6B0E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914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F9-BCAB-4A43-9009-9B20EDCB1508}" type="datetimeFigureOut">
              <a:rPr lang="fr-BE" smtClean="0"/>
              <a:t>15-05-16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98F8-C9C8-478A-AF65-663DD3F6B0E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038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F9-BCAB-4A43-9009-9B20EDCB1508}" type="datetimeFigureOut">
              <a:rPr lang="fr-BE" smtClean="0"/>
              <a:t>15-05-16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98F8-C9C8-478A-AF65-663DD3F6B0E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769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F9-BCAB-4A43-9009-9B20EDCB1508}" type="datetimeFigureOut">
              <a:rPr lang="fr-BE" smtClean="0"/>
              <a:t>15-05-16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98F8-C9C8-478A-AF65-663DD3F6B0E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1999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F9-BCAB-4A43-9009-9B20EDCB1508}" type="datetimeFigureOut">
              <a:rPr lang="fr-BE" smtClean="0"/>
              <a:t>15-05-16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98F8-C9C8-478A-AF65-663DD3F6B0E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9914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F9-BCAB-4A43-9009-9B20EDCB1508}" type="datetimeFigureOut">
              <a:rPr lang="fr-BE" smtClean="0"/>
              <a:t>15-05-16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98F8-C9C8-478A-AF65-663DD3F6B0E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88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209F9-BCAB-4A43-9009-9B20EDCB1508}" type="datetimeFigureOut">
              <a:rPr lang="fr-BE" smtClean="0"/>
              <a:t>15-05-16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B98F8-C9C8-478A-AF65-663DD3F6B0E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198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3011" y="2270649"/>
            <a:ext cx="830220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3800" b="1" cap="none" spc="50" dirty="0" smtClean="0">
                <a:ln w="0"/>
                <a:solidFill>
                  <a:srgbClr val="0D0579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  <a:latin typeface="DejaVu Serif" panose="02060603050605020204" pitchFamily="18" charset="0"/>
                <a:ea typeface="DejaVu Serif" panose="02060603050605020204" pitchFamily="18" charset="0"/>
              </a:rPr>
              <a:t>JAVA 3D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315" y="0"/>
            <a:ext cx="790685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8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5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8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60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4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</Words>
  <Application>Microsoft Office PowerPoint</Application>
  <PresentationFormat>Grand écran</PresentationFormat>
  <Paragraphs>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DejaVu Serif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Philippine Le corre</dc:creator>
  <cp:lastModifiedBy>Philippine Le corre</cp:lastModifiedBy>
  <cp:revision>6</cp:revision>
  <dcterms:created xsi:type="dcterms:W3CDTF">2016-05-14T22:57:12Z</dcterms:created>
  <dcterms:modified xsi:type="dcterms:W3CDTF">2016-05-15T08:16:16Z</dcterms:modified>
</cp:coreProperties>
</file>