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6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1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6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8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1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0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8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3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7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1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86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0C11B-582D-4BD6-AFEF-ED15AAF1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3999" cy="22832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28758E-44F9-7E3E-6910-85BAC530D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3" y="397275"/>
            <a:ext cx="8476567" cy="1638259"/>
          </a:xfrm>
        </p:spPr>
        <p:txBody>
          <a:bodyPr anchor="ctr">
            <a:normAutofit fontScale="90000"/>
          </a:bodyPr>
          <a:lstStyle/>
          <a:p>
            <a:r>
              <a:rPr lang="es-MX" dirty="0"/>
              <a:t>Máquina de Nopales</a:t>
            </a:r>
            <a:br>
              <a:rPr lang="es-MX" dirty="0"/>
            </a:br>
            <a:r>
              <a:rPr lang="es-MX" dirty="0"/>
              <a:t>Simulaciones CNC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37AA78-6544-BC73-D9FE-0A91B6EDF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5673" y="1646437"/>
            <a:ext cx="2436905" cy="4413264"/>
          </a:xfrm>
        </p:spPr>
        <p:txBody>
          <a:bodyPr anchor="ctr">
            <a:normAutofit/>
          </a:bodyPr>
          <a:lstStyle/>
          <a:p>
            <a:r>
              <a:rPr lang="es-MX" sz="1800" dirty="0"/>
              <a:t>Alexia Cervantes</a:t>
            </a:r>
          </a:p>
          <a:p>
            <a:r>
              <a:rPr lang="es-MX" sz="1800" dirty="0"/>
              <a:t>Pablo Del Castillo</a:t>
            </a:r>
          </a:p>
          <a:p>
            <a:r>
              <a:rPr lang="es-MX" sz="1800" dirty="0"/>
              <a:t>Erick Parra</a:t>
            </a:r>
          </a:p>
          <a:p>
            <a:r>
              <a:rPr lang="es-MX" sz="1800" dirty="0"/>
              <a:t>Samuel Rangel</a:t>
            </a:r>
          </a:p>
          <a:p>
            <a:r>
              <a:rPr lang="es-MX" sz="1800" dirty="0"/>
              <a:t>Ilse Salinas</a:t>
            </a:r>
          </a:p>
          <a:p>
            <a:r>
              <a:rPr lang="es-MX" sz="1800" dirty="0"/>
              <a:t>Thaís Saucedo</a:t>
            </a:r>
          </a:p>
          <a:p>
            <a:endParaRPr lang="es-MX" sz="1800" dirty="0"/>
          </a:p>
          <a:p>
            <a:r>
              <a:rPr lang="es-MX" sz="1800" dirty="0"/>
              <a:t>Ing. Mecatrónica 901</a:t>
            </a:r>
          </a:p>
        </p:txBody>
      </p:sp>
      <p:pic>
        <p:nvPicPr>
          <p:cNvPr id="4" name="Picture 3" descr="Patrón de pintura ondulada">
            <a:extLst>
              <a:ext uri="{FF2B5EF4-FFF2-40B4-BE49-F238E27FC236}">
                <a16:creationId xmlns:a16="http://schemas.microsoft.com/office/drawing/2014/main" id="{0207E120-7C23-1657-6120-BEDFBC1319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99" b="20429"/>
          <a:stretch/>
        </p:blipFill>
        <p:spPr>
          <a:xfrm>
            <a:off x="20" y="2283223"/>
            <a:ext cx="9143978" cy="4574778"/>
          </a:xfrm>
          <a:prstGeom prst="rect">
            <a:avLst/>
          </a:prstGeom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0FB6B96E-D412-E39F-8086-E4244C437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300" y="71445"/>
            <a:ext cx="3157700" cy="128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6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41BB8-0238-0722-CC93-F398E9932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Pieza 1: Biela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0A7E76-7F03-F263-EDC5-2173E618F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6370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41BB8-0238-0722-CC93-F398E9932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Pieza 2: Placa lateral</a:t>
            </a:r>
          </a:p>
        </p:txBody>
      </p:sp>
    </p:spTree>
    <p:extLst>
      <p:ext uri="{BB962C8B-B14F-4D97-AF65-F5344CB8AC3E}">
        <p14:creationId xmlns:p14="http://schemas.microsoft.com/office/powerpoint/2010/main" val="1543440884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8E4"/>
      </a:lt2>
      <a:accent1>
        <a:srgbClr val="EC70C6"/>
      </a:accent1>
      <a:accent2>
        <a:srgbClr val="E8517A"/>
      </a:accent2>
      <a:accent3>
        <a:srgbClr val="EC8270"/>
      </a:accent3>
      <a:accent4>
        <a:srgbClr val="E2912A"/>
      </a:accent4>
      <a:accent5>
        <a:srgbClr val="A8A650"/>
      </a:accent5>
      <a:accent6>
        <a:srgbClr val="83AF3D"/>
      </a:accent6>
      <a:hlink>
        <a:srgbClr val="568E67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32</Words>
  <Application>Microsoft Office PowerPoint</Application>
  <PresentationFormat>Panorámica</PresentationFormat>
  <Paragraphs>11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Bahnschrift</vt:lpstr>
      <vt:lpstr>MatrixVTI</vt:lpstr>
      <vt:lpstr>Máquina de Nopales Simulaciones CNC</vt:lpstr>
      <vt:lpstr>Pieza 1: Biela</vt:lpstr>
      <vt:lpstr>Pieza 2: Placa lateral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Máquina de Nopales Simulaciones CNC</dc:title>
  <dc:creator>Salinas Vázquez Ilse Natalia</dc:creator>
  <cp:lastModifiedBy>Salinas Vázquez Ilse Natalia</cp:lastModifiedBy>
  <cp:revision>1</cp:revision>
  <dcterms:created xsi:type="dcterms:W3CDTF">2022-11-21T18:10:43Z</dcterms:created>
  <dcterms:modified xsi:type="dcterms:W3CDTF">2022-11-21T19:42:12Z</dcterms:modified>
</cp:coreProperties>
</file>